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8"/>
  </p:notesMasterIdLst>
  <p:sldIdLst>
    <p:sldId id="256" r:id="rId4"/>
    <p:sldId id="268" r:id="rId5"/>
    <p:sldId id="307" r:id="rId6"/>
    <p:sldId id="261" r:id="rId7"/>
    <p:sldId id="299" r:id="rId8"/>
    <p:sldId id="304" r:id="rId9"/>
    <p:sldId id="301" r:id="rId10"/>
    <p:sldId id="311" r:id="rId11"/>
    <p:sldId id="316" r:id="rId12"/>
    <p:sldId id="313" r:id="rId13"/>
    <p:sldId id="314" r:id="rId14"/>
    <p:sldId id="315" r:id="rId15"/>
    <p:sldId id="305" r:id="rId16"/>
    <p:sldId id="262" r:id="rId1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9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40D"/>
    <a:srgbClr val="32A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26" autoAdjust="0"/>
    <p:restoredTop sz="94628" autoAdjust="0"/>
  </p:normalViewPr>
  <p:slideViewPr>
    <p:cSldViewPr>
      <p:cViewPr>
        <p:scale>
          <a:sx n="90" d="100"/>
          <a:sy n="90" d="100"/>
        </p:scale>
        <p:origin x="-1404" y="-438"/>
      </p:cViewPr>
      <p:guideLst>
        <p:guide orient="horz" pos="139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B1C44-AA1A-4140-8C14-F8EED13C8F87}" type="datetimeFigureOut">
              <a:rPr lang="ru-RU" smtClean="0"/>
              <a:pPr/>
              <a:t>01.05.2020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92555-0D27-4130-B78F-A4345B9113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15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892555-0D27-4130-B78F-A4345B91139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51920" y="1794902"/>
            <a:ext cx="5292080" cy="1080121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</a:t>
            </a:r>
          </a:p>
          <a:p>
            <a:r>
              <a:rPr lang="en-US" altLang="ko-KR" dirty="0">
                <a:ea typeface="맑은 고딕" pitchFamily="50" charset="-127"/>
              </a:rPr>
              <a:t>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851772" y="2947030"/>
            <a:ext cx="5292080" cy="4888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  <p:pic>
        <p:nvPicPr>
          <p:cNvPr id="1026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640" y="657349"/>
            <a:ext cx="1765300" cy="391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1759754"/>
            <a:ext cx="9144000" cy="22113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6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208" y="1042230"/>
            <a:ext cx="2869272" cy="347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80312" y="1175233"/>
            <a:ext cx="1008112" cy="255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43269" y="1261134"/>
            <a:ext cx="1654766" cy="255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013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860032" y="0"/>
            <a:ext cx="36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896032" y="1311750"/>
            <a:ext cx="180000" cy="25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44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3076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506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181632"/>
            <a:ext cx="601216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131840" y="757696"/>
            <a:ext cx="601216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46470" y="1131590"/>
            <a:ext cx="3059832" cy="40119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887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11510"/>
            <a:ext cx="6444208" cy="4320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5622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223854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312086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213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444208" y="267494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444208" y="2715766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986213" y="267494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986213" y="2715766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939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95536" y="3291830"/>
            <a:ext cx="874846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95536" y="3867894"/>
            <a:ext cx="8748464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4963500"/>
            <a:ext cx="9144000" cy="1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67544" y="339502"/>
            <a:ext cx="3312128" cy="28080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95936" y="339502"/>
            <a:ext cx="468052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99593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1619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23645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242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310690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2116108" y="843558"/>
            <a:ext cx="4896544" cy="34563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116108" y="0"/>
            <a:ext cx="4896544" cy="1954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116108" y="4948014"/>
            <a:ext cx="4896544" cy="1954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116108" y="3049518"/>
            <a:ext cx="4896544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116108" y="3625582"/>
            <a:ext cx="489654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55985" y="1156325"/>
            <a:ext cx="816788" cy="181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57224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14830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Oval 3"/>
          <p:cNvSpPr/>
          <p:nvPr userDrawn="1"/>
        </p:nvSpPr>
        <p:spPr>
          <a:xfrm>
            <a:off x="3311860" y="737642"/>
            <a:ext cx="2520280" cy="25202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351" y="1139211"/>
            <a:ext cx="819298" cy="181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2604" y="0"/>
            <a:ext cx="158417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84" y="938231"/>
            <a:ext cx="1584176" cy="351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789484" y="938231"/>
            <a:ext cx="792088" cy="351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2604" y="0"/>
            <a:ext cx="158417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35" y="2931790"/>
            <a:ext cx="945499" cy="20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99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399842"/>
            <a:ext cx="9144000" cy="17436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Oval 3"/>
          <p:cNvSpPr/>
          <p:nvPr userDrawn="1"/>
        </p:nvSpPr>
        <p:spPr>
          <a:xfrm>
            <a:off x="4043561" y="2859782"/>
            <a:ext cx="1080120" cy="1080120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057" y="3010192"/>
            <a:ext cx="351128" cy="77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86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4963500"/>
            <a:ext cx="9144000" cy="1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96085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43508" y="92609"/>
            <a:ext cx="8856984" cy="4958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32792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65584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98376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328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656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984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932113"/>
            <a:ext cx="9144000" cy="22113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31590"/>
            <a:ext cx="7230270" cy="367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13480" y="1626257"/>
            <a:ext cx="3465217" cy="25626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467544" y="3363838"/>
            <a:ext cx="30243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605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2" r:id="rId2"/>
    <p:sldLayoutId id="2147483670" r:id="rId3"/>
    <p:sldLayoutId id="2147483652" r:id="rId4"/>
    <p:sldLayoutId id="2147483671" r:id="rId5"/>
    <p:sldLayoutId id="2147483655" r:id="rId6"/>
    <p:sldLayoutId id="2147483662" r:id="rId7"/>
    <p:sldLayoutId id="2147483663" r:id="rId8"/>
    <p:sldLayoutId id="2147483665" r:id="rId9"/>
    <p:sldLayoutId id="2147483666" r:id="rId10"/>
    <p:sldLayoutId id="2147483667" r:id="rId11"/>
    <p:sldLayoutId id="2147483664" r:id="rId12"/>
    <p:sldLayoutId id="2147483668" r:id="rId13"/>
    <p:sldLayoutId id="2147483669" r:id="rId14"/>
    <p:sldLayoutId id="2147483673" r:id="rId15"/>
    <p:sldLayoutId id="2147483656" r:id="rId16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14612" y="1643056"/>
            <a:ext cx="6072230" cy="1080121"/>
          </a:xfrm>
        </p:spPr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СОЦИОКУЛЬТУРНЫЙ КОМПОНЕНТ </a:t>
            </a:r>
            <a:endParaRPr lang="de-DE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ОБУЧЕНИЯ ИНОСТРАННОМУ ЯЗЫКУ </a:t>
            </a:r>
            <a:endParaRPr lang="en-US" altLang="ko-K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928926" y="3929072"/>
            <a:ext cx="5292080" cy="79037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lang="de-D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Каппас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А.Ж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пециальность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ИЯ:2ИЯ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</a:t>
            </a:r>
            <a:r>
              <a:rPr lang="de-DE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Ph.D</a:t>
            </a:r>
            <a:r>
              <a:rPr lang="de-D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доцент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Дальбергенова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Л.Е. </a:t>
            </a:r>
          </a:p>
        </p:txBody>
      </p:sp>
      <p:pic>
        <p:nvPicPr>
          <p:cNvPr id="1027" name="Picture 3" descr="C:\Users\Амон\Downloads\unnam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0"/>
            <a:ext cx="2864791" cy="648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443">
        <p14:pan/>
      </p:transition>
    </mc:Choice>
    <mc:Fallback xmlns="">
      <p:transition spd="slow" advTm="54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6403" t="12363" r="9781" b="13461"/>
          <a:stretch>
            <a:fillRect/>
          </a:stretch>
        </p:blipFill>
        <p:spPr bwMode="auto">
          <a:xfrm>
            <a:off x="4929190" y="3381363"/>
            <a:ext cx="2643206" cy="17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1" r="60581"/>
          <a:stretch>
            <a:fillRect/>
          </a:stretch>
        </p:blipFill>
        <p:spPr bwMode="auto">
          <a:xfrm>
            <a:off x="7402688" y="571486"/>
            <a:ext cx="1741312" cy="457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357172"/>
            <a:ext cx="2215831" cy="228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08520" y="714362"/>
            <a:ext cx="51091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государственном гербе Республики </a:t>
            </a:r>
            <a:endParaRPr lang="de-DE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Казахстан справа и слева от шанырака</a:t>
            </a:r>
            <a:r>
              <a:rPr lang="de-DE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находятся</a:t>
            </a:r>
            <a:r>
              <a:rPr lang="de-DE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«крылатые тулпары» </a:t>
            </a:r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рогами изобилия, </a:t>
            </a:r>
            <a:endParaRPr lang="de-DE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легендарное существо, совмещающее </a:t>
            </a:r>
            <a:endParaRPr lang="de-DE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рог единорога и крылья пегаса. </a:t>
            </a:r>
            <a:endParaRPr lang="de-DE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Материальными подтверждениями </a:t>
            </a:r>
            <a:endParaRPr lang="de-DE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мифов являются находки  золотых украшений,</a:t>
            </a:r>
            <a:endParaRPr lang="de-DE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которых присутствуют крылатые кони </a:t>
            </a:r>
            <a:endParaRPr lang="de-DE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рогами на территории Казахстана</a:t>
            </a:r>
            <a:r>
              <a:rPr lang="de-DE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20795">
        <p14:pan/>
      </p:transition>
    </mc:Choice>
    <mc:Fallback xmlns="">
      <p:transition spd="slow" advTm="207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Users\Амон\Downloads\200px-Coat_of_Arms_of_the_Russian_Federation_2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9" y="0"/>
            <a:ext cx="2286016" cy="2503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:\Users\Амон\Downloads\200px-Coat_of_Arms_of_the_Russian_Federation_2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4" t="45432" r="39167" b="28889"/>
          <a:stretch>
            <a:fillRect/>
          </a:stretch>
        </p:blipFill>
        <p:spPr bwMode="auto">
          <a:xfrm>
            <a:off x="7786710" y="2357436"/>
            <a:ext cx="1357290" cy="185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2525280"/>
            <a:ext cx="2143140" cy="261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85720" y="928676"/>
            <a:ext cx="43577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государственном гербе Российской 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Федерации немаловажную роль играет 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 коня: скачущий </a:t>
            </a:r>
            <a:r>
              <a:rPr lang="kk-KZ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серебряный конь</a:t>
            </a:r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поразивший темную силу дракона, что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позволило разместить его на груди орла. </a:t>
            </a:r>
          </a:p>
          <a:p>
            <a:pPr algn="ctr"/>
            <a:endParaRPr lang="kk-KZ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Согласно русской мифологии всадником, поражающим дракона является </a:t>
            </a:r>
            <a:r>
              <a:rPr lang="kk-KZ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 </a:t>
            </a:r>
          </a:p>
          <a:p>
            <a:pPr algn="ctr"/>
            <a:r>
              <a:rPr lang="kk-KZ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Георгия Победоносца</a:t>
            </a:r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символ светлого 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начала, побеждающего зло.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22980">
        <p14:pan/>
      </p:transition>
    </mc:Choice>
    <mc:Fallback xmlns="">
      <p:transition spd="slow" advTm="229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:\Users\Амон\Downloads\220px-Royal_Coat_of_Arms_of_the_United_Kingdom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0"/>
            <a:ext cx="2280314" cy="220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71486"/>
            <a:ext cx="471490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государственном гербе Великобритании 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же присутствует образ коня, в виде 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серебряного единорога, 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находящийся по правую сторону. </a:t>
            </a:r>
          </a:p>
          <a:p>
            <a:pPr algn="ctr"/>
            <a:endParaRPr lang="kk-KZ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Единорог с золотой гривою, рогом 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копытами закован в золотую цепь. Согласно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мифологии, пойманного единорога можно 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удержать лишь золотой уздечкой. </a:t>
            </a:r>
          </a:p>
          <a:p>
            <a:pPr algn="ctr"/>
            <a:endParaRPr lang="kk-KZ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Белый единорог размещен напротив золотого льва, что означает добрый союз двух 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 Англии и Шотландии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C:\Users\Амон\Downloads\220px-Royal_Coat_of_Arms_of_the_United_Kingdom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19"/>
          <a:stretch>
            <a:fillRect/>
          </a:stretch>
        </p:blipFill>
        <p:spPr bwMode="auto">
          <a:xfrm>
            <a:off x="5000628" y="142858"/>
            <a:ext cx="1570817" cy="428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 l="27500"/>
          <a:stretch>
            <a:fillRect/>
          </a:stretch>
        </p:blipFill>
        <p:spPr bwMode="auto">
          <a:xfrm>
            <a:off x="6580295" y="2786064"/>
            <a:ext cx="2563705" cy="235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23357">
        <p14:pan/>
      </p:transition>
    </mc:Choice>
    <mc:Fallback xmlns="">
      <p:transition spd="slow" advTm="233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428610"/>
            <a:ext cx="87154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Таким образом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присутствие образа коня в мифологии каждого народа не </a:t>
            </a: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случайно и  имеет свое исторически-духовное начало.</a:t>
            </a: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Идентификационные знаки государств позволяют сохранить  культурные </a:t>
            </a: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традиции прошлого и создать идеологическую концепцию  с целью воспитания </a:t>
            </a: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молодежи с пониманием общечеловеческих ценностей. </a:t>
            </a: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Описание и анализ данных гербов служит информативным и наглядным </a:t>
            </a: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дидактическим материалом при преподавании родного и иностранного языков, </a:t>
            </a: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способствует развитию иноязычной коммуникативной компетенции и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социокультур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ной грамотности обучающихся.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0" y="0"/>
            <a:ext cx="5000628" cy="42862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flipH="1">
            <a:off x="4500562" y="4214824"/>
            <a:ext cx="4643438" cy="42862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28544">
        <p14:pan/>
      </p:transition>
    </mc:Choice>
    <mc:Fallback xmlns="">
      <p:transition spd="slow" advTm="2854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3561194"/>
            <a:ext cx="9144000" cy="576063"/>
          </a:xfrm>
        </p:spPr>
        <p:txBody>
          <a:bodyPr/>
          <a:lstStyle/>
          <a:p>
            <a:r>
              <a:rPr lang="ru-RU" altLang="ko-KR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ko-KR" alt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635">
        <p14:pan/>
      </p:transition>
    </mc:Choice>
    <mc:Fallback xmlns="">
      <p:transition spd="slow" advTm="36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12255" y="571486"/>
            <a:ext cx="51745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k-KZ" sz="2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Необходимо развитие трех языков: </a:t>
            </a:r>
            <a:endParaRPr lang="de-DE" sz="2000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kk-KZ" sz="2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казахского – как государственного,</a:t>
            </a:r>
            <a:endParaRPr lang="de-DE" sz="2000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kk-KZ" sz="2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русского – как языка межнационального</a:t>
            </a:r>
          </a:p>
          <a:p>
            <a:pPr algn="r"/>
            <a:r>
              <a:rPr lang="kk-KZ" sz="2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общения и английского – как языка успешной </a:t>
            </a:r>
          </a:p>
          <a:p>
            <a:pPr algn="r"/>
            <a:r>
              <a:rPr lang="kk-KZ" sz="20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интеграции в глобальную экономику. </a:t>
            </a:r>
          </a:p>
          <a:p>
            <a:pPr algn="r"/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Н.А.Назарбаев	</a:t>
            </a:r>
            <a:endParaRPr lang="ru-RU" sz="2000" i="1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83693" y="214296"/>
            <a:ext cx="7453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6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“</a:t>
            </a:r>
            <a:endParaRPr lang="ko-KR" altLang="en-US" sz="9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>
            <a:off x="8398601" y="1357304"/>
            <a:ext cx="7453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“</a:t>
            </a:r>
            <a:endParaRPr lang="ko-KR" altLang="en-US" sz="9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r="10808"/>
          <a:stretch>
            <a:fillRect/>
          </a:stretch>
        </p:blipFill>
        <p:spPr bwMode="auto">
          <a:xfrm>
            <a:off x="0" y="1214428"/>
            <a:ext cx="3651061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672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8285">
        <p14:pan/>
      </p:transition>
    </mc:Choice>
    <mc:Fallback xmlns="">
      <p:transition spd="slow" advTm="82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1214428"/>
            <a:ext cx="3857621" cy="218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000496" y="642924"/>
            <a:ext cx="5143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Триединство языков в Республике Казахстан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 </a:t>
            </a:r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концепция, направленная на </a:t>
            </a:r>
          </a:p>
          <a:p>
            <a:pPr algn="ctr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дальнейшее укрепление нашей страны.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95469" y="1774962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Обучение на трех языках, и, как следствие,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владение ими практически в совершенстве, 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будет способствовать приобщению учащихся</a:t>
            </a:r>
          </a:p>
          <a:p>
            <a:pPr algn="ctr"/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 культуре и традициям разных народов.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6436">
        <p14:pan/>
      </p:transition>
    </mc:Choice>
    <mc:Fallback xmlns="">
      <p:transition spd="slow" advTm="64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2555776" y="500048"/>
            <a:ext cx="6588224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714612" y="1571618"/>
            <a:ext cx="5517251" cy="720000"/>
            <a:chOff x="3131840" y="1491630"/>
            <a:chExt cx="5256584" cy="576064"/>
          </a:xfrm>
        </p:grpSpPr>
        <p:sp>
          <p:nvSpPr>
            <p:cNvPr id="2" name="Rectangle 1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" name="Right Triangle 4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786050" y="3429006"/>
            <a:ext cx="5517251" cy="720000"/>
            <a:chOff x="3131840" y="1491630"/>
            <a:chExt cx="5256584" cy="576064"/>
          </a:xfrm>
        </p:grpSpPr>
        <p:sp>
          <p:nvSpPr>
            <p:cNvPr id="21" name="Rectangle 20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altLang="ko-KR" dirty="0" smtClean="0"/>
                <a:t> </a:t>
              </a:r>
              <a:endParaRPr lang="ko-KR" altLang="en-US" dirty="0"/>
            </a:p>
          </p:txBody>
        </p:sp>
        <p:sp>
          <p:nvSpPr>
            <p:cNvPr id="22" name="Right Triangle 21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757384" y="1656648"/>
            <a:ext cx="559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86049" y="2357436"/>
            <a:ext cx="559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6050" y="3429006"/>
            <a:ext cx="55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3891" y="3429006"/>
            <a:ext cx="4943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Необходимость  повышения </a:t>
            </a:r>
            <a:r>
              <a:rPr lang="de-DE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оциокультурной </a:t>
            </a:r>
            <a:endParaRPr lang="de-DE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грамотности в рамках мирового сообщества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428992" y="1571618"/>
            <a:ext cx="47166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требований к уровню культуры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профессиональной квалификации граждан.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" name="Group 19"/>
          <p:cNvGrpSpPr/>
          <p:nvPr/>
        </p:nvGrpSpPr>
        <p:grpSpPr>
          <a:xfrm>
            <a:off x="2786050" y="2500312"/>
            <a:ext cx="5517251" cy="720000"/>
            <a:chOff x="3131840" y="1491630"/>
            <a:chExt cx="5256584" cy="576064"/>
          </a:xfrm>
        </p:grpSpPr>
        <p:sp>
          <p:nvSpPr>
            <p:cNvPr id="18" name="Rectangle 20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altLang="ko-KR" dirty="0" smtClean="0"/>
                <a:t> </a:t>
              </a:r>
              <a:endParaRPr lang="ko-KR" altLang="en-US" dirty="0"/>
            </a:p>
          </p:txBody>
        </p:sp>
        <p:sp>
          <p:nvSpPr>
            <p:cNvPr id="24" name="Right Triangle 21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734365" y="2498581"/>
            <a:ext cx="559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28992" y="2643188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altLang="ko-KR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Активизация межкультурной коммуникации</a:t>
            </a:r>
            <a:endParaRPr lang="ko-KR" altLang="en-US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05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3069">
        <p14:pan/>
      </p:transition>
    </mc:Choice>
    <mc:Fallback xmlns="">
      <p:transition spd="slow" advTm="1306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601"/>
            <a:ext cx="1844771" cy="1844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2643174" y="528092"/>
            <a:ext cx="6072230" cy="12241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научной статьи: </a:t>
            </a:r>
          </a:p>
          <a:p>
            <a:pPr algn="just"/>
            <a:r>
              <a:rPr lang="ru-RU" sz="21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21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социокультурного</a:t>
            </a:r>
            <a:r>
              <a:rPr lang="ru-RU" sz="21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компонента обучения</a:t>
            </a:r>
          </a:p>
          <a:p>
            <a:pPr algn="just"/>
            <a:r>
              <a:rPr lang="ru-RU" sz="21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иностранному языку</a:t>
            </a:r>
            <a:endParaRPr lang="ru-RU" sz="21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2051720" y="1851670"/>
            <a:ext cx="7000892" cy="280831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Arial" pitchFamily="34" charset="0"/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  <a:endParaRPr lang="de-DE" sz="20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Courier New" pitchFamily="49" charset="0"/>
              <a:buChar char="o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изучение мифов  казахского, русского народов, а также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народов Великобритании;</a:t>
            </a:r>
            <a:endParaRPr lang="de-DE" sz="20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Courier New" pitchFamily="49" charset="0"/>
              <a:buChar char="o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сравнительный анализ мифических образов коня, </a:t>
            </a:r>
          </a:p>
          <a:p>
            <a:pPr>
              <a:spcBef>
                <a:spcPts val="0"/>
              </a:spcBef>
              <a:buFont typeface="Courier New" pitchFamily="49" charset="0"/>
              <a:buChar char="o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представленных в  государственных гербах трех государств</a:t>
            </a:r>
          </a:p>
          <a:p>
            <a:pPr algn="just">
              <a:spcBef>
                <a:spcPts val="0"/>
              </a:spcBef>
              <a:buFont typeface="Courier New" pitchFamily="49" charset="0"/>
              <a:buChar char="o"/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8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7725">
        <p14:pan/>
      </p:transition>
    </mc:Choice>
    <mc:Fallback xmlns="">
      <p:transition spd="slow" advTm="1772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642924"/>
            <a:ext cx="65008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качестве лингводидактического материала в данной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работе представлены мифы казахского, русского народов, а также народов Великобритании.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00246"/>
            <a:ext cx="4286280" cy="2545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714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114">
        <p14:pan/>
      </p:transition>
    </mc:Choice>
    <mc:Fallback xmlns="">
      <p:transition spd="slow" advTm="51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3357554" y="1071552"/>
            <a:ext cx="539091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Мифы</a:t>
            </a:r>
            <a:r>
              <a:rPr lang="kk-KZ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источник, который хранит  в </a:t>
            </a:r>
          </a:p>
          <a:p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себе память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человечества</a:t>
            </a:r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de-DE" sz="20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20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Мифология</a:t>
            </a:r>
            <a:r>
              <a:rPr lang="kk-KZ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раскрывает древние поверия и 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жизненный опыт предков. 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Мифы могут быть использованы в виде 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лингводидактического материала в 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процессе преподавания родного и иностранных языков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составлять его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социокультурный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компонент.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44" y="1718225"/>
            <a:ext cx="2857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" descr="C:\Users\Амон\Downloads\57092ba764097153fbd285f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84" y="1357304"/>
            <a:ext cx="3620688" cy="272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194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5500">
        <p14:pan/>
      </p:transition>
    </mc:Choice>
    <mc:Fallback xmlns="">
      <p:transition spd="slow" advTm="1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948074"/>
          </a:xfrm>
        </p:spPr>
        <p:txBody>
          <a:bodyPr/>
          <a:lstStyle/>
          <a:p>
            <a:r>
              <a:rPr lang="ru-RU" altLang="ko-KR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 коня в мифологии </a:t>
            </a:r>
            <a:endParaRPr lang="ko-KR" altLang="en-US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132408"/>
              </p:ext>
            </p:extLst>
          </p:nvPr>
        </p:nvGraphicFramePr>
        <p:xfrm>
          <a:off x="428596" y="1643056"/>
          <a:ext cx="2737956" cy="27860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79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42954">
                <a:tc>
                  <a:txBody>
                    <a:bodyPr/>
                    <a:lstStyle/>
                    <a:p>
                      <a:pPr algn="ctr"/>
                      <a:r>
                        <a:rPr lang="ru-RU" altLang="ko-KR" sz="20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Казахская мифология</a:t>
                      </a:r>
                      <a:endParaRPr lang="ko-KR" altLang="en-US" sz="20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43128">
                <a:tc>
                  <a:txBody>
                    <a:bodyPr/>
                    <a:lstStyle/>
                    <a:p>
                      <a:pPr algn="ctr" latinLnBrk="1"/>
                      <a:endParaRPr lang="en-US" altLang="ko-KR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591009"/>
              </p:ext>
            </p:extLst>
          </p:nvPr>
        </p:nvGraphicFramePr>
        <p:xfrm>
          <a:off x="6215074" y="1643056"/>
          <a:ext cx="2714644" cy="27860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46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42954">
                <a:tc>
                  <a:txBody>
                    <a:bodyPr/>
                    <a:lstStyle/>
                    <a:p>
                      <a:pPr algn="ctr"/>
                      <a:r>
                        <a:rPr lang="ru-RU" altLang="ko-KR" sz="2000" b="0" i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Мифология народов</a:t>
                      </a:r>
                      <a:r>
                        <a:rPr lang="ru-RU" altLang="ko-KR" sz="2000" b="0" i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Великобритании</a:t>
                      </a:r>
                      <a:endParaRPr lang="ko-KR" altLang="en-US" sz="2000" b="0" i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43128">
                <a:tc>
                  <a:txBody>
                    <a:bodyPr/>
                    <a:lstStyle/>
                    <a:p>
                      <a:pPr algn="ctr" latinLnBrk="1">
                        <a:buFont typeface="Arial" pitchFamily="34" charset="0"/>
                        <a:buChar char="•"/>
                      </a:pPr>
                      <a:r>
                        <a:rPr lang="ru-RU" altLang="ko-KR" sz="20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злой</a:t>
                      </a:r>
                      <a:r>
                        <a:rPr lang="ru-RU" altLang="ko-KR" sz="20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водяной</a:t>
                      </a:r>
                    </a:p>
                    <a:p>
                      <a:pPr algn="ctr" latinLnBrk="1">
                        <a:buFont typeface="Arial" pitchFamily="34" charset="0"/>
                        <a:buChar char="•"/>
                      </a:pPr>
                      <a:r>
                        <a:rPr lang="ru-RU" altLang="ko-KR" sz="20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символ власти</a:t>
                      </a:r>
                    </a:p>
                    <a:p>
                      <a:pPr algn="ctr" latinLnBrk="1">
                        <a:buFont typeface="Arial" pitchFamily="34" charset="0"/>
                        <a:buNone/>
                      </a:pPr>
                      <a:r>
                        <a:rPr lang="ru-RU" altLang="ko-KR" sz="20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altLang="ko-KR" sz="2000" b="0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знатности</a:t>
                      </a:r>
                      <a:endParaRPr lang="ru-RU" altLang="ko-KR" sz="2000" b="0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latinLnBrk="1">
                        <a:buFont typeface="Arial" pitchFamily="34" charset="0"/>
                        <a:buNone/>
                      </a:pPr>
                      <a:endParaRPr lang="en-US" altLang="ko-KR" sz="2000" b="0" i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253157"/>
              </p:ext>
            </p:extLst>
          </p:nvPr>
        </p:nvGraphicFramePr>
        <p:xfrm>
          <a:off x="3357554" y="1643056"/>
          <a:ext cx="2714644" cy="27860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46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42954">
                <a:tc>
                  <a:txBody>
                    <a:bodyPr/>
                    <a:lstStyle/>
                    <a:p>
                      <a:pPr algn="ctr"/>
                      <a:r>
                        <a:rPr lang="ru-RU" altLang="ko-KR" sz="20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Русская</a:t>
                      </a:r>
                      <a:r>
                        <a:rPr lang="ru-RU" altLang="ko-KR" sz="2000" b="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мифология</a:t>
                      </a:r>
                      <a:endParaRPr lang="ko-KR" altLang="en-US" sz="20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43128">
                <a:tc>
                  <a:txBody>
                    <a:bodyPr/>
                    <a:lstStyle/>
                    <a:p>
                      <a:pPr algn="ctr" latinLnBrk="1">
                        <a:buFont typeface="Arial" pitchFamily="34" charset="0"/>
                        <a:buChar char="•"/>
                      </a:pPr>
                      <a:r>
                        <a:rPr lang="kk-KZ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посланник</a:t>
                      </a:r>
                      <a:r>
                        <a:rPr lang="kk-KZ" sz="20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kk-KZ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тепла</a:t>
                      </a:r>
                    </a:p>
                    <a:p>
                      <a:pPr algn="ctr" latinLnBrk="1">
                        <a:buFont typeface="Arial" pitchFamily="34" charset="0"/>
                        <a:buChar char="•"/>
                      </a:pPr>
                      <a:r>
                        <a:rPr lang="kk-KZ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показатель несчастья </a:t>
                      </a:r>
                    </a:p>
                    <a:p>
                      <a:pPr algn="ctr" latinLnBrk="1">
                        <a:buFont typeface="Arial" pitchFamily="34" charset="0"/>
                        <a:buChar char="•"/>
                      </a:pPr>
                      <a:r>
                        <a:rPr lang="kk-KZ" altLang="ko-KR" sz="20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верный друг всадника</a:t>
                      </a:r>
                    </a:p>
                    <a:p>
                      <a:pPr algn="ctr" latinLnBrk="1">
                        <a:buFont typeface="Arial" pitchFamily="34" charset="0"/>
                        <a:buChar char="•"/>
                      </a:pPr>
                      <a:endParaRPr lang="en-US" altLang="ko-KR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7158" y="2643188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степной конь</a:t>
            </a:r>
          </a:p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крылатый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тулпар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конь со змеиным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туловищем наполовину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792128"/>
      </p:ext>
    </p:extLst>
  </p:cSld>
  <p:clrMapOvr>
    <a:masterClrMapping/>
  </p:clrMapOvr>
  <p:transition spd="slow" advTm="47167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0" y="267494"/>
            <a:ext cx="9144000" cy="57378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Роль древних мифов в образовательном процессе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10330" y="1147292"/>
            <a:ext cx="603367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и значения </a:t>
            </a:r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древних мифов 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находят свое выражение и в сегодняшнем дне: 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уважительное, бережное отношение людей к лошади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проявляется в политической символике, в частности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государственных гербах трех  государств. </a:t>
            </a:r>
          </a:p>
          <a:p>
            <a:pPr algn="just"/>
            <a:endParaRPr lang="kk-KZ" sz="20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Социокультурная и педагогическая 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значимость государственных символов позволяет 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рассматривать их как средство воспитания  </a:t>
            </a:r>
          </a:p>
          <a:p>
            <a:pPr algn="just"/>
            <a:r>
              <a:rPr lang="kk-KZ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патриотизма у  молодого поколения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13318"/>
          <p:cNvGrpSpPr/>
          <p:nvPr/>
        </p:nvGrpSpPr>
        <p:grpSpPr>
          <a:xfrm rot="19917947">
            <a:off x="1469388" y="1353546"/>
            <a:ext cx="1665869" cy="3558872"/>
            <a:chOff x="1359132" y="345882"/>
            <a:chExt cx="1966239" cy="4200564"/>
          </a:xfrm>
        </p:grpSpPr>
        <p:grpSp>
          <p:nvGrpSpPr>
            <p:cNvPr id="7" name="Group 23"/>
            <p:cNvGrpSpPr/>
            <p:nvPr/>
          </p:nvGrpSpPr>
          <p:grpSpPr>
            <a:xfrm>
              <a:off x="2073901" y="2186669"/>
              <a:ext cx="501313" cy="2359777"/>
              <a:chOff x="2810055" y="1677194"/>
              <a:chExt cx="535258" cy="2519562"/>
            </a:xfrm>
          </p:grpSpPr>
          <p:sp>
            <p:nvSpPr>
              <p:cNvPr id="20" name="Rectangle 8"/>
              <p:cNvSpPr/>
              <p:nvPr/>
            </p:nvSpPr>
            <p:spPr>
              <a:xfrm>
                <a:off x="2810675" y="3399597"/>
                <a:ext cx="534638" cy="779141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0000"/>
                      <a:lumOff val="30000"/>
                    </a:schemeClr>
                  </a:gs>
                  <a:gs pos="100000">
                    <a:schemeClr val="accent2">
                      <a:lumMod val="70000"/>
                      <a:lumOff val="3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Rectangle 8"/>
              <p:cNvSpPr/>
              <p:nvPr/>
            </p:nvSpPr>
            <p:spPr>
              <a:xfrm>
                <a:off x="2984722" y="3392706"/>
                <a:ext cx="180870" cy="787996"/>
              </a:xfrm>
              <a:custGeom>
                <a:avLst/>
                <a:gdLst>
                  <a:gd name="connsiteX0" fmla="*/ 0 w 1359043"/>
                  <a:gd name="connsiteY0" fmla="*/ 0 h 1813992"/>
                  <a:gd name="connsiteX1" fmla="*/ 1359043 w 1359043"/>
                  <a:gd name="connsiteY1" fmla="*/ 0 h 1813992"/>
                  <a:gd name="connsiteX2" fmla="*/ 1359043 w 1359043"/>
                  <a:gd name="connsiteY2" fmla="*/ 212596 h 1813992"/>
                  <a:gd name="connsiteX3" fmla="*/ 806822 w 1359043"/>
                  <a:gd name="connsiteY3" fmla="*/ 1813992 h 1813992"/>
                  <a:gd name="connsiteX4" fmla="*/ 1012 w 1359043"/>
                  <a:gd name="connsiteY4" fmla="*/ 289727 h 1813992"/>
                  <a:gd name="connsiteX5" fmla="*/ 0 w 1359043"/>
                  <a:gd name="connsiteY5" fmla="*/ 289727 h 1813992"/>
                  <a:gd name="connsiteX6" fmla="*/ 0 w 1359043"/>
                  <a:gd name="connsiteY6" fmla="*/ 288030 h 1813992"/>
                  <a:gd name="connsiteX7" fmla="*/ 0 w 1359043"/>
                  <a:gd name="connsiteY7" fmla="*/ 0 h 1813992"/>
                  <a:gd name="connsiteX0" fmla="*/ 0 w 1359043"/>
                  <a:gd name="connsiteY0" fmla="*/ 0 h 1820658"/>
                  <a:gd name="connsiteX1" fmla="*/ 1359043 w 1359043"/>
                  <a:gd name="connsiteY1" fmla="*/ 0 h 1820658"/>
                  <a:gd name="connsiteX2" fmla="*/ 1359043 w 1359043"/>
                  <a:gd name="connsiteY2" fmla="*/ 212596 h 1820658"/>
                  <a:gd name="connsiteX3" fmla="*/ 720119 w 1359043"/>
                  <a:gd name="connsiteY3" fmla="*/ 1820658 h 1820658"/>
                  <a:gd name="connsiteX4" fmla="*/ 1012 w 1359043"/>
                  <a:gd name="connsiteY4" fmla="*/ 289727 h 1820658"/>
                  <a:gd name="connsiteX5" fmla="*/ 0 w 1359043"/>
                  <a:gd name="connsiteY5" fmla="*/ 289727 h 1820658"/>
                  <a:gd name="connsiteX6" fmla="*/ 0 w 1359043"/>
                  <a:gd name="connsiteY6" fmla="*/ 288030 h 1820658"/>
                  <a:gd name="connsiteX7" fmla="*/ 0 w 1359043"/>
                  <a:gd name="connsiteY7" fmla="*/ 0 h 1820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59043" h="1820658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720119" y="1820658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  <a:lumOff val="50000"/>
                    </a:schemeClr>
                  </a:gs>
                  <a:gs pos="100000">
                    <a:schemeClr val="accent2">
                      <a:lumMod val="50000"/>
                      <a:lumOff val="5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Rectangle 8"/>
              <p:cNvSpPr/>
              <p:nvPr/>
            </p:nvSpPr>
            <p:spPr>
              <a:xfrm>
                <a:off x="2810055" y="3399597"/>
                <a:ext cx="264192" cy="763141"/>
              </a:xfrm>
              <a:custGeom>
                <a:avLst/>
                <a:gdLst>
                  <a:gd name="connsiteX0" fmla="*/ 0 w 1345558"/>
                  <a:gd name="connsiteY0" fmla="*/ 0 h 1783227"/>
                  <a:gd name="connsiteX1" fmla="*/ 897414 w 1345558"/>
                  <a:gd name="connsiteY1" fmla="*/ 0 h 1783227"/>
                  <a:gd name="connsiteX2" fmla="*/ 901843 w 1345558"/>
                  <a:gd name="connsiteY2" fmla="*/ 212596 h 1783227"/>
                  <a:gd name="connsiteX3" fmla="*/ 1345558 w 1345558"/>
                  <a:gd name="connsiteY3" fmla="*/ 1783227 h 1783227"/>
                  <a:gd name="connsiteX4" fmla="*/ 1012 w 1345558"/>
                  <a:gd name="connsiteY4" fmla="*/ 289727 h 1783227"/>
                  <a:gd name="connsiteX5" fmla="*/ 0 w 1345558"/>
                  <a:gd name="connsiteY5" fmla="*/ 289727 h 1783227"/>
                  <a:gd name="connsiteX6" fmla="*/ 0 w 1345558"/>
                  <a:gd name="connsiteY6" fmla="*/ 288030 h 1783227"/>
                  <a:gd name="connsiteX7" fmla="*/ 0 w 1345558"/>
                  <a:gd name="connsiteY7" fmla="*/ 0 h 1783227"/>
                  <a:gd name="connsiteX0" fmla="*/ 0 w 1331023"/>
                  <a:gd name="connsiteY0" fmla="*/ 0 h 1763232"/>
                  <a:gd name="connsiteX1" fmla="*/ 897414 w 1331023"/>
                  <a:gd name="connsiteY1" fmla="*/ 0 h 1763232"/>
                  <a:gd name="connsiteX2" fmla="*/ 901843 w 1331023"/>
                  <a:gd name="connsiteY2" fmla="*/ 212596 h 1763232"/>
                  <a:gd name="connsiteX3" fmla="*/ 1331023 w 1331023"/>
                  <a:gd name="connsiteY3" fmla="*/ 1763232 h 1763232"/>
                  <a:gd name="connsiteX4" fmla="*/ 1012 w 1331023"/>
                  <a:gd name="connsiteY4" fmla="*/ 289727 h 1763232"/>
                  <a:gd name="connsiteX5" fmla="*/ 0 w 1331023"/>
                  <a:gd name="connsiteY5" fmla="*/ 289727 h 1763232"/>
                  <a:gd name="connsiteX6" fmla="*/ 0 w 1331023"/>
                  <a:gd name="connsiteY6" fmla="*/ 288030 h 1763232"/>
                  <a:gd name="connsiteX7" fmla="*/ 0 w 1331023"/>
                  <a:gd name="connsiteY7" fmla="*/ 0 h 176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1023" h="1763232">
                    <a:moveTo>
                      <a:pt x="0" y="0"/>
                    </a:moveTo>
                    <a:lnTo>
                      <a:pt x="897414" y="0"/>
                    </a:lnTo>
                    <a:cubicBezTo>
                      <a:pt x="898890" y="70865"/>
                      <a:pt x="900367" y="141731"/>
                      <a:pt x="901843" y="212596"/>
                    </a:cubicBezTo>
                    <a:lnTo>
                      <a:pt x="1331023" y="1763232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30000"/>
                      <a:lumOff val="70000"/>
                    </a:schemeClr>
                  </a:gs>
                  <a:gs pos="100000">
                    <a:schemeClr val="accent2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Rectangle 2"/>
              <p:cNvSpPr/>
              <p:nvPr/>
            </p:nvSpPr>
            <p:spPr>
              <a:xfrm>
                <a:off x="2811292" y="1677194"/>
                <a:ext cx="177768" cy="1815900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Rectangle 2"/>
              <p:cNvSpPr/>
              <p:nvPr/>
            </p:nvSpPr>
            <p:spPr>
              <a:xfrm>
                <a:off x="2987824" y="1677195"/>
                <a:ext cx="177768" cy="1815900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  <a:lumOff val="50000"/>
                    </a:schemeClr>
                  </a:gs>
                  <a:gs pos="100000">
                    <a:schemeClr val="accent1">
                      <a:lumMod val="50000"/>
                      <a:lumOff val="5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Rectangle 2"/>
              <p:cNvSpPr/>
              <p:nvPr/>
            </p:nvSpPr>
            <p:spPr>
              <a:xfrm>
                <a:off x="3165590" y="1677196"/>
                <a:ext cx="177768" cy="1815899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" name="Isosceles Triangle 4"/>
              <p:cNvSpPr/>
              <p:nvPr/>
            </p:nvSpPr>
            <p:spPr>
              <a:xfrm rot="10800000">
                <a:off x="2987823" y="3961239"/>
                <a:ext cx="177768" cy="235517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8" name="Group 26"/>
            <p:cNvGrpSpPr/>
            <p:nvPr/>
          </p:nvGrpSpPr>
          <p:grpSpPr>
            <a:xfrm>
              <a:off x="1359132" y="345882"/>
              <a:ext cx="1966239" cy="1811155"/>
              <a:chOff x="1888981" y="1110787"/>
              <a:chExt cx="2254374" cy="2076562"/>
            </a:xfrm>
          </p:grpSpPr>
          <p:sp>
            <p:nvSpPr>
              <p:cNvPr id="9" name="Teardrop 30"/>
              <p:cNvSpPr/>
              <p:nvPr/>
            </p:nvSpPr>
            <p:spPr>
              <a:xfrm rot="8100000">
                <a:off x="2322441" y="1563466"/>
                <a:ext cx="1333455" cy="1333457"/>
              </a:xfrm>
              <a:custGeom>
                <a:avLst/>
                <a:gdLst>
                  <a:gd name="connsiteX0" fmla="*/ 293361 w 2192670"/>
                  <a:gd name="connsiteY0" fmla="*/ 1899310 h 2192671"/>
                  <a:gd name="connsiteX1" fmla="*/ 0 w 2192670"/>
                  <a:gd name="connsiteY1" fmla="*/ 1191074 h 2192671"/>
                  <a:gd name="connsiteX2" fmla="*/ 1001597 w 2192670"/>
                  <a:gd name="connsiteY2" fmla="*/ 189477 h 2192671"/>
                  <a:gd name="connsiteX3" fmla="*/ 1341342 w 2192670"/>
                  <a:gd name="connsiteY3" fmla="*/ 189477 h 2192671"/>
                  <a:gd name="connsiteX4" fmla="*/ 1530818 w 2192670"/>
                  <a:gd name="connsiteY4" fmla="*/ 0 h 2192671"/>
                  <a:gd name="connsiteX5" fmla="*/ 1806586 w 2192670"/>
                  <a:gd name="connsiteY5" fmla="*/ 0 h 2192671"/>
                  <a:gd name="connsiteX6" fmla="*/ 1996062 w 2192670"/>
                  <a:gd name="connsiteY6" fmla="*/ 189477 h 2192671"/>
                  <a:gd name="connsiteX7" fmla="*/ 2003194 w 2192670"/>
                  <a:gd name="connsiteY7" fmla="*/ 189477 h 2192671"/>
                  <a:gd name="connsiteX8" fmla="*/ 2003194 w 2192670"/>
                  <a:gd name="connsiteY8" fmla="*/ 196609 h 2192671"/>
                  <a:gd name="connsiteX9" fmla="*/ 2192670 w 2192670"/>
                  <a:gd name="connsiteY9" fmla="*/ 386085 h 2192671"/>
                  <a:gd name="connsiteX10" fmla="*/ 2192670 w 2192670"/>
                  <a:gd name="connsiteY10" fmla="*/ 661852 h 2192671"/>
                  <a:gd name="connsiteX11" fmla="*/ 2003193 w 2192670"/>
                  <a:gd name="connsiteY11" fmla="*/ 851329 h 2192671"/>
                  <a:gd name="connsiteX12" fmla="*/ 2003194 w 2192670"/>
                  <a:gd name="connsiteY12" fmla="*/ 1191074 h 2192671"/>
                  <a:gd name="connsiteX13" fmla="*/ 1001597 w 2192670"/>
                  <a:gd name="connsiteY13" fmla="*/ 2192671 h 2192671"/>
                  <a:gd name="connsiteX14" fmla="*/ 293361 w 2192670"/>
                  <a:gd name="connsiteY14" fmla="*/ 1899310 h 219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92670" h="2192671">
                    <a:moveTo>
                      <a:pt x="293361" y="1899310"/>
                    </a:moveTo>
                    <a:cubicBezTo>
                      <a:pt x="112107" y="1718057"/>
                      <a:pt x="0" y="1467657"/>
                      <a:pt x="0" y="1191074"/>
                    </a:cubicBezTo>
                    <a:cubicBezTo>
                      <a:pt x="0" y="637907"/>
                      <a:pt x="448430" y="189477"/>
                      <a:pt x="1001597" y="189477"/>
                    </a:cubicBezTo>
                    <a:lnTo>
                      <a:pt x="1341342" y="189477"/>
                    </a:lnTo>
                    <a:lnTo>
                      <a:pt x="1530818" y="0"/>
                    </a:lnTo>
                    <a:cubicBezTo>
                      <a:pt x="1606970" y="-76151"/>
                      <a:pt x="1730435" y="-76151"/>
                      <a:pt x="1806586" y="0"/>
                    </a:cubicBezTo>
                    <a:lnTo>
                      <a:pt x="1996062" y="189477"/>
                    </a:lnTo>
                    <a:lnTo>
                      <a:pt x="2003194" y="189477"/>
                    </a:lnTo>
                    <a:lnTo>
                      <a:pt x="2003194" y="196609"/>
                    </a:lnTo>
                    <a:lnTo>
                      <a:pt x="2192670" y="386085"/>
                    </a:lnTo>
                    <a:cubicBezTo>
                      <a:pt x="2268822" y="462236"/>
                      <a:pt x="2268822" y="585701"/>
                      <a:pt x="2192670" y="661852"/>
                    </a:cubicBezTo>
                    <a:lnTo>
                      <a:pt x="2003193" y="851329"/>
                    </a:lnTo>
                    <a:cubicBezTo>
                      <a:pt x="2003193" y="964577"/>
                      <a:pt x="2003194" y="1077826"/>
                      <a:pt x="2003194" y="1191074"/>
                    </a:cubicBezTo>
                    <a:cubicBezTo>
                      <a:pt x="2003194" y="1744241"/>
                      <a:pt x="1554764" y="2192671"/>
                      <a:pt x="1001597" y="2192671"/>
                    </a:cubicBezTo>
                    <a:cubicBezTo>
                      <a:pt x="725014" y="2192671"/>
                      <a:pt x="474614" y="2080563"/>
                      <a:pt x="293361" y="1899310"/>
                    </a:cubicBezTo>
                    <a:close/>
                  </a:path>
                </a:pathLst>
              </a:custGeom>
              <a:solidFill>
                <a:schemeClr val="bg1"/>
              </a:solidFill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Trapezoid 24"/>
              <p:cNvSpPr/>
              <p:nvPr/>
            </p:nvSpPr>
            <p:spPr>
              <a:xfrm rot="10800000">
                <a:off x="2751763" y="2230194"/>
                <a:ext cx="457200" cy="783671"/>
              </a:xfrm>
              <a:prstGeom prst="trapezoid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Rounded Rectangle 18"/>
              <p:cNvSpPr/>
              <p:nvPr/>
            </p:nvSpPr>
            <p:spPr>
              <a:xfrm rot="2700000">
                <a:off x="3710962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ounded Rectangle 19"/>
              <p:cNvSpPr/>
              <p:nvPr/>
            </p:nvSpPr>
            <p:spPr>
              <a:xfrm rot="18900000" flipH="1">
                <a:off x="2156327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ounded Rectangle 20"/>
              <p:cNvSpPr/>
              <p:nvPr/>
            </p:nvSpPr>
            <p:spPr>
              <a:xfrm>
                <a:off x="2935970" y="1110787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ounded Rectangle 21"/>
              <p:cNvSpPr/>
              <p:nvPr/>
            </p:nvSpPr>
            <p:spPr>
              <a:xfrm rot="5400000">
                <a:off x="3933668" y="1996109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ounded Rectangle 22"/>
              <p:cNvSpPr/>
              <p:nvPr/>
            </p:nvSpPr>
            <p:spPr>
              <a:xfrm rot="16200000" flipH="1">
                <a:off x="1978847" y="1919902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ounded Rectangle 25"/>
              <p:cNvSpPr/>
              <p:nvPr/>
            </p:nvSpPr>
            <p:spPr>
              <a:xfrm>
                <a:off x="2692290" y="3074683"/>
                <a:ext cx="612000" cy="11266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7" name="Rounded Rectangle 27"/>
              <p:cNvSpPr/>
              <p:nvPr/>
            </p:nvSpPr>
            <p:spPr>
              <a:xfrm>
                <a:off x="283328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ounded Rectangle 28"/>
              <p:cNvSpPr/>
              <p:nvPr/>
            </p:nvSpPr>
            <p:spPr>
              <a:xfrm>
                <a:off x="295750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ounded Rectangle 29"/>
              <p:cNvSpPr/>
              <p:nvPr/>
            </p:nvSpPr>
            <p:spPr>
              <a:xfrm>
                <a:off x="308172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" name="Freeform 13312"/>
          <p:cNvSpPr/>
          <p:nvPr/>
        </p:nvSpPr>
        <p:spPr>
          <a:xfrm>
            <a:off x="-15861" y="2530131"/>
            <a:ext cx="3091680" cy="1938501"/>
          </a:xfrm>
          <a:custGeom>
            <a:avLst/>
            <a:gdLst>
              <a:gd name="connsiteX0" fmla="*/ 2514265 w 2896332"/>
              <a:gd name="connsiteY0" fmla="*/ 466772 h 1875813"/>
              <a:gd name="connsiteX1" fmla="*/ 2655476 w 2896332"/>
              <a:gd name="connsiteY1" fmla="*/ 584615 h 1875813"/>
              <a:gd name="connsiteX2" fmla="*/ 2828170 w 2896332"/>
              <a:gd name="connsiteY2" fmla="*/ 1010501 h 1875813"/>
              <a:gd name="connsiteX3" fmla="*/ 2883834 w 2896332"/>
              <a:gd name="connsiteY3" fmla="*/ 1308835 h 1875813"/>
              <a:gd name="connsiteX4" fmla="*/ 2799743 w 2896332"/>
              <a:gd name="connsiteY4" fmla="*/ 1672098 h 1875813"/>
              <a:gd name="connsiteX5" fmla="*/ 2521033 w 2896332"/>
              <a:gd name="connsiteY5" fmla="*/ 1160421 h 1875813"/>
              <a:gd name="connsiteX6" fmla="*/ 2514265 w 2896332"/>
              <a:gd name="connsiteY6" fmla="*/ 466772 h 1875813"/>
              <a:gd name="connsiteX7" fmla="*/ 1898646 w 2896332"/>
              <a:gd name="connsiteY7" fmla="*/ 46 h 1875813"/>
              <a:gd name="connsiteX8" fmla="*/ 1969811 w 2896332"/>
              <a:gd name="connsiteY8" fmla="*/ 83938 h 1875813"/>
              <a:gd name="connsiteX9" fmla="*/ 1970003 w 2896332"/>
              <a:gd name="connsiteY9" fmla="*/ 120627 h 1875813"/>
              <a:gd name="connsiteX10" fmla="*/ 1962950 w 2896332"/>
              <a:gd name="connsiteY10" fmla="*/ 120627 h 1875813"/>
              <a:gd name="connsiteX11" fmla="*/ 1906617 w 2896332"/>
              <a:gd name="connsiteY11" fmla="*/ 176960 h 1875813"/>
              <a:gd name="connsiteX12" fmla="*/ 1962950 w 2896332"/>
              <a:gd name="connsiteY12" fmla="*/ 233293 h 1875813"/>
              <a:gd name="connsiteX13" fmla="*/ 1970591 w 2896332"/>
              <a:gd name="connsiteY13" fmla="*/ 233293 h 1875813"/>
              <a:gd name="connsiteX14" fmla="*/ 1973469 w 2896332"/>
              <a:gd name="connsiteY14" fmla="*/ 784519 h 1875813"/>
              <a:gd name="connsiteX15" fmla="*/ 1866010 w 2896332"/>
              <a:gd name="connsiteY15" fmla="*/ 878218 h 1875813"/>
              <a:gd name="connsiteX16" fmla="*/ 2733769 w 2896332"/>
              <a:gd name="connsiteY16" fmla="*/ 1387129 h 1875813"/>
              <a:gd name="connsiteX17" fmla="*/ 2694623 w 2896332"/>
              <a:gd name="connsiteY17" fmla="*/ 1674208 h 1875813"/>
              <a:gd name="connsiteX18" fmla="*/ 2394496 w 2896332"/>
              <a:gd name="connsiteY18" fmla="*/ 1654634 h 1875813"/>
              <a:gd name="connsiteX19" fmla="*/ 2069239 w 2896332"/>
              <a:gd name="connsiteY19" fmla="*/ 1875813 h 1875813"/>
              <a:gd name="connsiteX20" fmla="*/ 2023060 w 2896332"/>
              <a:gd name="connsiteY20" fmla="*/ 1634793 h 1875813"/>
              <a:gd name="connsiteX21" fmla="*/ 1739085 w 2896332"/>
              <a:gd name="connsiteY21" fmla="*/ 1871397 h 1875813"/>
              <a:gd name="connsiteX22" fmla="*/ 1648664 w 2896332"/>
              <a:gd name="connsiteY22" fmla="*/ 1582137 h 1875813"/>
              <a:gd name="connsiteX23" fmla="*/ 1376671 w 2896332"/>
              <a:gd name="connsiteY23" fmla="*/ 1700306 h 1875813"/>
              <a:gd name="connsiteX24" fmla="*/ 1415819 w 2896332"/>
              <a:gd name="connsiteY24" fmla="*/ 1334933 h 1875813"/>
              <a:gd name="connsiteX25" fmla="*/ 665501 w 2896332"/>
              <a:gd name="connsiteY25" fmla="*/ 1276212 h 1875813"/>
              <a:gd name="connsiteX26" fmla="*/ 0 w 2896332"/>
              <a:gd name="connsiteY26" fmla="*/ 1126148 h 1875813"/>
              <a:gd name="connsiteX27" fmla="*/ 13050 w 2896332"/>
              <a:gd name="connsiteY27" fmla="*/ 284488 h 1875813"/>
              <a:gd name="connsiteX28" fmla="*/ 1898646 w 2896332"/>
              <a:gd name="connsiteY28" fmla="*/ 46 h 1875813"/>
              <a:gd name="connsiteX0" fmla="*/ 2514265 w 2896332"/>
              <a:gd name="connsiteY0" fmla="*/ 466772 h 1875813"/>
              <a:gd name="connsiteX1" fmla="*/ 2655476 w 2896332"/>
              <a:gd name="connsiteY1" fmla="*/ 584615 h 1875813"/>
              <a:gd name="connsiteX2" fmla="*/ 2828170 w 2896332"/>
              <a:gd name="connsiteY2" fmla="*/ 1010501 h 1875813"/>
              <a:gd name="connsiteX3" fmla="*/ 2883834 w 2896332"/>
              <a:gd name="connsiteY3" fmla="*/ 1308835 h 1875813"/>
              <a:gd name="connsiteX4" fmla="*/ 2799743 w 2896332"/>
              <a:gd name="connsiteY4" fmla="*/ 1672098 h 1875813"/>
              <a:gd name="connsiteX5" fmla="*/ 2521033 w 2896332"/>
              <a:gd name="connsiteY5" fmla="*/ 1160421 h 1875813"/>
              <a:gd name="connsiteX6" fmla="*/ 2514265 w 2896332"/>
              <a:gd name="connsiteY6" fmla="*/ 466772 h 1875813"/>
              <a:gd name="connsiteX7" fmla="*/ 1898646 w 2896332"/>
              <a:gd name="connsiteY7" fmla="*/ 46 h 1875813"/>
              <a:gd name="connsiteX8" fmla="*/ 1969811 w 2896332"/>
              <a:gd name="connsiteY8" fmla="*/ 83938 h 1875813"/>
              <a:gd name="connsiteX9" fmla="*/ 1970003 w 2896332"/>
              <a:gd name="connsiteY9" fmla="*/ 120627 h 1875813"/>
              <a:gd name="connsiteX10" fmla="*/ 1962950 w 2896332"/>
              <a:gd name="connsiteY10" fmla="*/ 120627 h 1875813"/>
              <a:gd name="connsiteX11" fmla="*/ 1906617 w 2896332"/>
              <a:gd name="connsiteY11" fmla="*/ 176960 h 1875813"/>
              <a:gd name="connsiteX12" fmla="*/ 1962950 w 2896332"/>
              <a:gd name="connsiteY12" fmla="*/ 233293 h 1875813"/>
              <a:gd name="connsiteX13" fmla="*/ 1970591 w 2896332"/>
              <a:gd name="connsiteY13" fmla="*/ 233293 h 1875813"/>
              <a:gd name="connsiteX14" fmla="*/ 1973469 w 2896332"/>
              <a:gd name="connsiteY14" fmla="*/ 784519 h 1875813"/>
              <a:gd name="connsiteX15" fmla="*/ 1866010 w 2896332"/>
              <a:gd name="connsiteY15" fmla="*/ 878218 h 1875813"/>
              <a:gd name="connsiteX16" fmla="*/ 2733769 w 2896332"/>
              <a:gd name="connsiteY16" fmla="*/ 1387129 h 1875813"/>
              <a:gd name="connsiteX17" fmla="*/ 2694623 w 2896332"/>
              <a:gd name="connsiteY17" fmla="*/ 1674208 h 1875813"/>
              <a:gd name="connsiteX18" fmla="*/ 2394496 w 2896332"/>
              <a:gd name="connsiteY18" fmla="*/ 1654634 h 1875813"/>
              <a:gd name="connsiteX19" fmla="*/ 2069239 w 2896332"/>
              <a:gd name="connsiteY19" fmla="*/ 1875813 h 1875813"/>
              <a:gd name="connsiteX20" fmla="*/ 2023060 w 2896332"/>
              <a:gd name="connsiteY20" fmla="*/ 1634793 h 1875813"/>
              <a:gd name="connsiteX21" fmla="*/ 1739085 w 2896332"/>
              <a:gd name="connsiteY21" fmla="*/ 1871397 h 1875813"/>
              <a:gd name="connsiteX22" fmla="*/ 1648664 w 2896332"/>
              <a:gd name="connsiteY22" fmla="*/ 1582137 h 1875813"/>
              <a:gd name="connsiteX23" fmla="*/ 1376671 w 2896332"/>
              <a:gd name="connsiteY23" fmla="*/ 1700306 h 1875813"/>
              <a:gd name="connsiteX24" fmla="*/ 1415819 w 2896332"/>
              <a:gd name="connsiteY24" fmla="*/ 1334933 h 1875813"/>
              <a:gd name="connsiteX25" fmla="*/ 665501 w 2896332"/>
              <a:gd name="connsiteY25" fmla="*/ 1276212 h 1875813"/>
              <a:gd name="connsiteX26" fmla="*/ 0 w 2896332"/>
              <a:gd name="connsiteY26" fmla="*/ 1126148 h 1875813"/>
              <a:gd name="connsiteX27" fmla="*/ 13050 w 2896332"/>
              <a:gd name="connsiteY27" fmla="*/ 284488 h 1875813"/>
              <a:gd name="connsiteX28" fmla="*/ 1898646 w 2896332"/>
              <a:gd name="connsiteY28" fmla="*/ 46 h 1875813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50 w 2896332"/>
              <a:gd name="connsiteY12" fmla="*/ 233293 h 1871397"/>
              <a:gd name="connsiteX13" fmla="*/ 1970591 w 2896332"/>
              <a:gd name="connsiteY13" fmla="*/ 233293 h 1871397"/>
              <a:gd name="connsiteX14" fmla="*/ 1973469 w 2896332"/>
              <a:gd name="connsiteY14" fmla="*/ 784519 h 1871397"/>
              <a:gd name="connsiteX15" fmla="*/ 1866010 w 2896332"/>
              <a:gd name="connsiteY15" fmla="*/ 878218 h 1871397"/>
              <a:gd name="connsiteX16" fmla="*/ 2733769 w 2896332"/>
              <a:gd name="connsiteY16" fmla="*/ 1387129 h 1871397"/>
              <a:gd name="connsiteX17" fmla="*/ 2694623 w 2896332"/>
              <a:gd name="connsiteY17" fmla="*/ 1674208 h 1871397"/>
              <a:gd name="connsiteX18" fmla="*/ 2394496 w 2896332"/>
              <a:gd name="connsiteY18" fmla="*/ 1654634 h 1871397"/>
              <a:gd name="connsiteX19" fmla="*/ 2023060 w 2896332"/>
              <a:gd name="connsiteY19" fmla="*/ 1634793 h 1871397"/>
              <a:gd name="connsiteX20" fmla="*/ 1739085 w 2896332"/>
              <a:gd name="connsiteY20" fmla="*/ 1871397 h 1871397"/>
              <a:gd name="connsiteX21" fmla="*/ 1648664 w 2896332"/>
              <a:gd name="connsiteY21" fmla="*/ 1582137 h 1871397"/>
              <a:gd name="connsiteX22" fmla="*/ 1376671 w 2896332"/>
              <a:gd name="connsiteY22" fmla="*/ 1700306 h 1871397"/>
              <a:gd name="connsiteX23" fmla="*/ 1415819 w 2896332"/>
              <a:gd name="connsiteY23" fmla="*/ 1334933 h 1871397"/>
              <a:gd name="connsiteX24" fmla="*/ 665501 w 2896332"/>
              <a:gd name="connsiteY24" fmla="*/ 1276212 h 1871397"/>
              <a:gd name="connsiteX25" fmla="*/ 0 w 2896332"/>
              <a:gd name="connsiteY25" fmla="*/ 1126148 h 1871397"/>
              <a:gd name="connsiteX26" fmla="*/ 13050 w 2896332"/>
              <a:gd name="connsiteY26" fmla="*/ 284488 h 1871397"/>
              <a:gd name="connsiteX27" fmla="*/ 1898646 w 2896332"/>
              <a:gd name="connsiteY27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50 w 2896332"/>
              <a:gd name="connsiteY12" fmla="*/ 233293 h 1871397"/>
              <a:gd name="connsiteX13" fmla="*/ 1962971 w 2896332"/>
              <a:gd name="connsiteY13" fmla="*/ 267583 h 1871397"/>
              <a:gd name="connsiteX14" fmla="*/ 1973469 w 2896332"/>
              <a:gd name="connsiteY14" fmla="*/ 784519 h 1871397"/>
              <a:gd name="connsiteX15" fmla="*/ 1866010 w 2896332"/>
              <a:gd name="connsiteY15" fmla="*/ 878218 h 1871397"/>
              <a:gd name="connsiteX16" fmla="*/ 2733769 w 2896332"/>
              <a:gd name="connsiteY16" fmla="*/ 1387129 h 1871397"/>
              <a:gd name="connsiteX17" fmla="*/ 2694623 w 2896332"/>
              <a:gd name="connsiteY17" fmla="*/ 1674208 h 1871397"/>
              <a:gd name="connsiteX18" fmla="*/ 2394496 w 2896332"/>
              <a:gd name="connsiteY18" fmla="*/ 1654634 h 1871397"/>
              <a:gd name="connsiteX19" fmla="*/ 2023060 w 2896332"/>
              <a:gd name="connsiteY19" fmla="*/ 1634793 h 1871397"/>
              <a:gd name="connsiteX20" fmla="*/ 1739085 w 2896332"/>
              <a:gd name="connsiteY20" fmla="*/ 1871397 h 1871397"/>
              <a:gd name="connsiteX21" fmla="*/ 1648664 w 2896332"/>
              <a:gd name="connsiteY21" fmla="*/ 1582137 h 1871397"/>
              <a:gd name="connsiteX22" fmla="*/ 1376671 w 2896332"/>
              <a:gd name="connsiteY22" fmla="*/ 1700306 h 1871397"/>
              <a:gd name="connsiteX23" fmla="*/ 1415819 w 2896332"/>
              <a:gd name="connsiteY23" fmla="*/ 1334933 h 1871397"/>
              <a:gd name="connsiteX24" fmla="*/ 665501 w 2896332"/>
              <a:gd name="connsiteY24" fmla="*/ 1276212 h 1871397"/>
              <a:gd name="connsiteX25" fmla="*/ 0 w 2896332"/>
              <a:gd name="connsiteY25" fmla="*/ 1126148 h 1871397"/>
              <a:gd name="connsiteX26" fmla="*/ 13050 w 2896332"/>
              <a:gd name="connsiteY26" fmla="*/ 284488 h 1871397"/>
              <a:gd name="connsiteX27" fmla="*/ 1898646 w 2896332"/>
              <a:gd name="connsiteY27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71 w 2896332"/>
              <a:gd name="connsiteY12" fmla="*/ 267583 h 1871397"/>
              <a:gd name="connsiteX13" fmla="*/ 1973469 w 2896332"/>
              <a:gd name="connsiteY13" fmla="*/ 784519 h 1871397"/>
              <a:gd name="connsiteX14" fmla="*/ 1866010 w 2896332"/>
              <a:gd name="connsiteY14" fmla="*/ 878218 h 1871397"/>
              <a:gd name="connsiteX15" fmla="*/ 2733769 w 2896332"/>
              <a:gd name="connsiteY15" fmla="*/ 1387129 h 1871397"/>
              <a:gd name="connsiteX16" fmla="*/ 2694623 w 2896332"/>
              <a:gd name="connsiteY16" fmla="*/ 1674208 h 1871397"/>
              <a:gd name="connsiteX17" fmla="*/ 2394496 w 2896332"/>
              <a:gd name="connsiteY17" fmla="*/ 1654634 h 1871397"/>
              <a:gd name="connsiteX18" fmla="*/ 2023060 w 2896332"/>
              <a:gd name="connsiteY18" fmla="*/ 1634793 h 1871397"/>
              <a:gd name="connsiteX19" fmla="*/ 1739085 w 2896332"/>
              <a:gd name="connsiteY19" fmla="*/ 1871397 h 1871397"/>
              <a:gd name="connsiteX20" fmla="*/ 1648664 w 2896332"/>
              <a:gd name="connsiteY20" fmla="*/ 1582137 h 1871397"/>
              <a:gd name="connsiteX21" fmla="*/ 1376671 w 2896332"/>
              <a:gd name="connsiteY21" fmla="*/ 1700306 h 1871397"/>
              <a:gd name="connsiteX22" fmla="*/ 1415819 w 2896332"/>
              <a:gd name="connsiteY22" fmla="*/ 1334933 h 1871397"/>
              <a:gd name="connsiteX23" fmla="*/ 665501 w 2896332"/>
              <a:gd name="connsiteY23" fmla="*/ 1276212 h 1871397"/>
              <a:gd name="connsiteX24" fmla="*/ 0 w 2896332"/>
              <a:gd name="connsiteY24" fmla="*/ 1126148 h 1871397"/>
              <a:gd name="connsiteX25" fmla="*/ 13050 w 2896332"/>
              <a:gd name="connsiteY25" fmla="*/ 284488 h 1871397"/>
              <a:gd name="connsiteX26" fmla="*/ 1898646 w 2896332"/>
              <a:gd name="connsiteY26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71 w 2896332"/>
              <a:gd name="connsiteY12" fmla="*/ 267583 h 1871397"/>
              <a:gd name="connsiteX13" fmla="*/ 1973469 w 2896332"/>
              <a:gd name="connsiteY13" fmla="*/ 784519 h 1871397"/>
              <a:gd name="connsiteX14" fmla="*/ 1866010 w 2896332"/>
              <a:gd name="connsiteY14" fmla="*/ 878218 h 1871397"/>
              <a:gd name="connsiteX15" fmla="*/ 2733769 w 2896332"/>
              <a:gd name="connsiteY15" fmla="*/ 1387129 h 1871397"/>
              <a:gd name="connsiteX16" fmla="*/ 2694623 w 2896332"/>
              <a:gd name="connsiteY16" fmla="*/ 1674208 h 1871397"/>
              <a:gd name="connsiteX17" fmla="*/ 2394496 w 2896332"/>
              <a:gd name="connsiteY17" fmla="*/ 1654634 h 1871397"/>
              <a:gd name="connsiteX18" fmla="*/ 2023060 w 2896332"/>
              <a:gd name="connsiteY18" fmla="*/ 1634793 h 1871397"/>
              <a:gd name="connsiteX19" fmla="*/ 1739085 w 2896332"/>
              <a:gd name="connsiteY19" fmla="*/ 1871397 h 1871397"/>
              <a:gd name="connsiteX20" fmla="*/ 1648664 w 2896332"/>
              <a:gd name="connsiteY20" fmla="*/ 1582137 h 1871397"/>
              <a:gd name="connsiteX21" fmla="*/ 1376671 w 2896332"/>
              <a:gd name="connsiteY21" fmla="*/ 1700306 h 1871397"/>
              <a:gd name="connsiteX22" fmla="*/ 1415819 w 2896332"/>
              <a:gd name="connsiteY22" fmla="*/ 1334933 h 1871397"/>
              <a:gd name="connsiteX23" fmla="*/ 665501 w 2896332"/>
              <a:gd name="connsiteY23" fmla="*/ 1276212 h 1871397"/>
              <a:gd name="connsiteX24" fmla="*/ 0 w 2896332"/>
              <a:gd name="connsiteY24" fmla="*/ 1126148 h 1871397"/>
              <a:gd name="connsiteX25" fmla="*/ 13050 w 2896332"/>
              <a:gd name="connsiteY25" fmla="*/ 284488 h 1871397"/>
              <a:gd name="connsiteX26" fmla="*/ 1898646 w 2896332"/>
              <a:gd name="connsiteY26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06617 w 2896332"/>
              <a:gd name="connsiteY10" fmla="*/ 176960 h 1871397"/>
              <a:gd name="connsiteX11" fmla="*/ 1962971 w 2896332"/>
              <a:gd name="connsiteY11" fmla="*/ 267583 h 1871397"/>
              <a:gd name="connsiteX12" fmla="*/ 1973469 w 2896332"/>
              <a:gd name="connsiteY12" fmla="*/ 784519 h 1871397"/>
              <a:gd name="connsiteX13" fmla="*/ 1866010 w 2896332"/>
              <a:gd name="connsiteY13" fmla="*/ 878218 h 1871397"/>
              <a:gd name="connsiteX14" fmla="*/ 2733769 w 2896332"/>
              <a:gd name="connsiteY14" fmla="*/ 1387129 h 1871397"/>
              <a:gd name="connsiteX15" fmla="*/ 2694623 w 2896332"/>
              <a:gd name="connsiteY15" fmla="*/ 1674208 h 1871397"/>
              <a:gd name="connsiteX16" fmla="*/ 2394496 w 2896332"/>
              <a:gd name="connsiteY16" fmla="*/ 1654634 h 1871397"/>
              <a:gd name="connsiteX17" fmla="*/ 2023060 w 2896332"/>
              <a:gd name="connsiteY17" fmla="*/ 1634793 h 1871397"/>
              <a:gd name="connsiteX18" fmla="*/ 1739085 w 2896332"/>
              <a:gd name="connsiteY18" fmla="*/ 1871397 h 1871397"/>
              <a:gd name="connsiteX19" fmla="*/ 1648664 w 2896332"/>
              <a:gd name="connsiteY19" fmla="*/ 1582137 h 1871397"/>
              <a:gd name="connsiteX20" fmla="*/ 1376671 w 2896332"/>
              <a:gd name="connsiteY20" fmla="*/ 1700306 h 1871397"/>
              <a:gd name="connsiteX21" fmla="*/ 1415819 w 2896332"/>
              <a:gd name="connsiteY21" fmla="*/ 1334933 h 1871397"/>
              <a:gd name="connsiteX22" fmla="*/ 665501 w 2896332"/>
              <a:gd name="connsiteY22" fmla="*/ 1276212 h 1871397"/>
              <a:gd name="connsiteX23" fmla="*/ 0 w 2896332"/>
              <a:gd name="connsiteY23" fmla="*/ 1126148 h 1871397"/>
              <a:gd name="connsiteX24" fmla="*/ 13050 w 2896332"/>
              <a:gd name="connsiteY24" fmla="*/ 284488 h 1871397"/>
              <a:gd name="connsiteX25" fmla="*/ 1898646 w 2896332"/>
              <a:gd name="connsiteY25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85869 w 2896332"/>
              <a:gd name="connsiteY15" fmla="*/ 1585623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85869 w 2896332"/>
              <a:gd name="connsiteY15" fmla="*/ 1585623 h 1871397"/>
              <a:gd name="connsiteX16" fmla="*/ 2074819 w 2896332"/>
              <a:gd name="connsiteY16" fmla="*/ 1565782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8202 h 1872827"/>
              <a:gd name="connsiteX1" fmla="*/ 2655476 w 2896332"/>
              <a:gd name="connsiteY1" fmla="*/ 586045 h 1872827"/>
              <a:gd name="connsiteX2" fmla="*/ 2828170 w 2896332"/>
              <a:gd name="connsiteY2" fmla="*/ 1011931 h 1872827"/>
              <a:gd name="connsiteX3" fmla="*/ 2883834 w 2896332"/>
              <a:gd name="connsiteY3" fmla="*/ 1310265 h 1872827"/>
              <a:gd name="connsiteX4" fmla="*/ 2799743 w 2896332"/>
              <a:gd name="connsiteY4" fmla="*/ 1673528 h 1872827"/>
              <a:gd name="connsiteX5" fmla="*/ 2521033 w 2896332"/>
              <a:gd name="connsiteY5" fmla="*/ 1161851 h 1872827"/>
              <a:gd name="connsiteX6" fmla="*/ 2514265 w 2896332"/>
              <a:gd name="connsiteY6" fmla="*/ 468202 h 1872827"/>
              <a:gd name="connsiteX7" fmla="*/ 1898646 w 2896332"/>
              <a:gd name="connsiteY7" fmla="*/ 1476 h 1872827"/>
              <a:gd name="connsiteX8" fmla="*/ 1906617 w 2896332"/>
              <a:gd name="connsiteY8" fmla="*/ 178390 h 1872827"/>
              <a:gd name="connsiteX9" fmla="*/ 1962971 w 2896332"/>
              <a:gd name="connsiteY9" fmla="*/ 269013 h 1872827"/>
              <a:gd name="connsiteX10" fmla="*/ 1973469 w 2896332"/>
              <a:gd name="connsiteY10" fmla="*/ 785949 h 1872827"/>
              <a:gd name="connsiteX11" fmla="*/ 1866010 w 2896332"/>
              <a:gd name="connsiteY11" fmla="*/ 879648 h 1872827"/>
              <a:gd name="connsiteX12" fmla="*/ 2733769 w 2896332"/>
              <a:gd name="connsiteY12" fmla="*/ 1388559 h 1872827"/>
              <a:gd name="connsiteX13" fmla="*/ 2694623 w 2896332"/>
              <a:gd name="connsiteY13" fmla="*/ 1641133 h 1872827"/>
              <a:gd name="connsiteX14" fmla="*/ 2385869 w 2896332"/>
              <a:gd name="connsiteY14" fmla="*/ 1587053 h 1872827"/>
              <a:gd name="connsiteX15" fmla="*/ 2074819 w 2896332"/>
              <a:gd name="connsiteY15" fmla="*/ 1567212 h 1872827"/>
              <a:gd name="connsiteX16" fmla="*/ 1739085 w 2896332"/>
              <a:gd name="connsiteY16" fmla="*/ 1872827 h 1872827"/>
              <a:gd name="connsiteX17" fmla="*/ 1648664 w 2896332"/>
              <a:gd name="connsiteY17" fmla="*/ 1583567 h 1872827"/>
              <a:gd name="connsiteX18" fmla="*/ 1376671 w 2896332"/>
              <a:gd name="connsiteY18" fmla="*/ 1701736 h 1872827"/>
              <a:gd name="connsiteX19" fmla="*/ 1415819 w 2896332"/>
              <a:gd name="connsiteY19" fmla="*/ 1336363 h 1872827"/>
              <a:gd name="connsiteX20" fmla="*/ 665501 w 2896332"/>
              <a:gd name="connsiteY20" fmla="*/ 1277642 h 1872827"/>
              <a:gd name="connsiteX21" fmla="*/ 0 w 2896332"/>
              <a:gd name="connsiteY21" fmla="*/ 1127578 h 1872827"/>
              <a:gd name="connsiteX22" fmla="*/ 13050 w 2896332"/>
              <a:gd name="connsiteY22" fmla="*/ 285918 h 1872827"/>
              <a:gd name="connsiteX23" fmla="*/ 1898646 w 2896332"/>
              <a:gd name="connsiteY23" fmla="*/ 1476 h 187282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2971 w 2896332"/>
              <a:gd name="connsiteY8" fmla="*/ 267583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2971 w 2896332"/>
              <a:gd name="connsiteY8" fmla="*/ 267583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87909 w 2896332"/>
              <a:gd name="connsiteY5" fmla="*/ 1152990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09609 w 2896332"/>
              <a:gd name="connsiteY0" fmla="*/ 251285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09609 w 2896332"/>
              <a:gd name="connsiteY6" fmla="*/ 251285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09609 w 2894163"/>
              <a:gd name="connsiteY0" fmla="*/ 251285 h 1871397"/>
              <a:gd name="connsiteX1" fmla="*/ 2655476 w 2894163"/>
              <a:gd name="connsiteY1" fmla="*/ 584615 h 1871397"/>
              <a:gd name="connsiteX2" fmla="*/ 2828170 w 2894163"/>
              <a:gd name="connsiteY2" fmla="*/ 1010501 h 1871397"/>
              <a:gd name="connsiteX3" fmla="*/ 2883834 w 2894163"/>
              <a:gd name="connsiteY3" fmla="*/ 1308835 h 1871397"/>
              <a:gd name="connsiteX4" fmla="*/ 2792313 w 2894163"/>
              <a:gd name="connsiteY4" fmla="*/ 1690675 h 1871397"/>
              <a:gd name="connsiteX5" fmla="*/ 2651069 w 2894163"/>
              <a:gd name="connsiteY5" fmla="*/ 1156706 h 1871397"/>
              <a:gd name="connsiteX6" fmla="*/ 2209609 w 2894163"/>
              <a:gd name="connsiteY6" fmla="*/ 251285 h 1871397"/>
              <a:gd name="connsiteX7" fmla="*/ 1898646 w 2894163"/>
              <a:gd name="connsiteY7" fmla="*/ 46 h 1871397"/>
              <a:gd name="connsiteX8" fmla="*/ 1941303 w 2894163"/>
              <a:gd name="connsiteY8" fmla="*/ 293585 h 1871397"/>
              <a:gd name="connsiteX9" fmla="*/ 1974640 w 2894163"/>
              <a:gd name="connsiteY9" fmla="*/ 533402 h 1871397"/>
              <a:gd name="connsiteX10" fmla="*/ 1973469 w 2894163"/>
              <a:gd name="connsiteY10" fmla="*/ 784519 h 1871397"/>
              <a:gd name="connsiteX11" fmla="*/ 1866010 w 2894163"/>
              <a:gd name="connsiteY11" fmla="*/ 878218 h 1871397"/>
              <a:gd name="connsiteX12" fmla="*/ 2733769 w 2894163"/>
              <a:gd name="connsiteY12" fmla="*/ 1387129 h 1871397"/>
              <a:gd name="connsiteX13" fmla="*/ 2694623 w 2894163"/>
              <a:gd name="connsiteY13" fmla="*/ 1639703 h 1871397"/>
              <a:gd name="connsiteX14" fmla="*/ 2385869 w 2894163"/>
              <a:gd name="connsiteY14" fmla="*/ 1585623 h 1871397"/>
              <a:gd name="connsiteX15" fmla="*/ 2074819 w 2894163"/>
              <a:gd name="connsiteY15" fmla="*/ 1565782 h 1871397"/>
              <a:gd name="connsiteX16" fmla="*/ 1739085 w 2894163"/>
              <a:gd name="connsiteY16" fmla="*/ 1871397 h 1871397"/>
              <a:gd name="connsiteX17" fmla="*/ 1648664 w 2894163"/>
              <a:gd name="connsiteY17" fmla="*/ 1582137 h 1871397"/>
              <a:gd name="connsiteX18" fmla="*/ 1376671 w 2894163"/>
              <a:gd name="connsiteY18" fmla="*/ 1700306 h 1871397"/>
              <a:gd name="connsiteX19" fmla="*/ 1415819 w 2894163"/>
              <a:gd name="connsiteY19" fmla="*/ 1334933 h 1871397"/>
              <a:gd name="connsiteX20" fmla="*/ 665501 w 2894163"/>
              <a:gd name="connsiteY20" fmla="*/ 1276212 h 1871397"/>
              <a:gd name="connsiteX21" fmla="*/ 0 w 2894163"/>
              <a:gd name="connsiteY21" fmla="*/ 1126148 h 1871397"/>
              <a:gd name="connsiteX22" fmla="*/ 13050 w 2894163"/>
              <a:gd name="connsiteY22" fmla="*/ 284488 h 1871397"/>
              <a:gd name="connsiteX23" fmla="*/ 1898646 w 2894163"/>
              <a:gd name="connsiteY23" fmla="*/ 46 h 1871397"/>
              <a:gd name="connsiteX0" fmla="*/ 2209609 w 2914477"/>
              <a:gd name="connsiteY0" fmla="*/ 251285 h 1871397"/>
              <a:gd name="connsiteX1" fmla="*/ 2655476 w 2914477"/>
              <a:gd name="connsiteY1" fmla="*/ 584615 h 1871397"/>
              <a:gd name="connsiteX2" fmla="*/ 2828170 w 2914477"/>
              <a:gd name="connsiteY2" fmla="*/ 1010501 h 1871397"/>
              <a:gd name="connsiteX3" fmla="*/ 2883834 w 2914477"/>
              <a:gd name="connsiteY3" fmla="*/ 1308835 h 1871397"/>
              <a:gd name="connsiteX4" fmla="*/ 2840612 w 2914477"/>
              <a:gd name="connsiteY4" fmla="*/ 1564355 h 1871397"/>
              <a:gd name="connsiteX5" fmla="*/ 2651069 w 2914477"/>
              <a:gd name="connsiteY5" fmla="*/ 1156706 h 1871397"/>
              <a:gd name="connsiteX6" fmla="*/ 2209609 w 2914477"/>
              <a:gd name="connsiteY6" fmla="*/ 251285 h 1871397"/>
              <a:gd name="connsiteX7" fmla="*/ 1898646 w 2914477"/>
              <a:gd name="connsiteY7" fmla="*/ 46 h 1871397"/>
              <a:gd name="connsiteX8" fmla="*/ 1941303 w 2914477"/>
              <a:gd name="connsiteY8" fmla="*/ 293585 h 1871397"/>
              <a:gd name="connsiteX9" fmla="*/ 1974640 w 2914477"/>
              <a:gd name="connsiteY9" fmla="*/ 533402 h 1871397"/>
              <a:gd name="connsiteX10" fmla="*/ 1973469 w 2914477"/>
              <a:gd name="connsiteY10" fmla="*/ 784519 h 1871397"/>
              <a:gd name="connsiteX11" fmla="*/ 1866010 w 2914477"/>
              <a:gd name="connsiteY11" fmla="*/ 878218 h 1871397"/>
              <a:gd name="connsiteX12" fmla="*/ 2733769 w 2914477"/>
              <a:gd name="connsiteY12" fmla="*/ 1387129 h 1871397"/>
              <a:gd name="connsiteX13" fmla="*/ 2694623 w 2914477"/>
              <a:gd name="connsiteY13" fmla="*/ 1639703 h 1871397"/>
              <a:gd name="connsiteX14" fmla="*/ 2385869 w 2914477"/>
              <a:gd name="connsiteY14" fmla="*/ 1585623 h 1871397"/>
              <a:gd name="connsiteX15" fmla="*/ 2074819 w 2914477"/>
              <a:gd name="connsiteY15" fmla="*/ 1565782 h 1871397"/>
              <a:gd name="connsiteX16" fmla="*/ 1739085 w 2914477"/>
              <a:gd name="connsiteY16" fmla="*/ 1871397 h 1871397"/>
              <a:gd name="connsiteX17" fmla="*/ 1648664 w 2914477"/>
              <a:gd name="connsiteY17" fmla="*/ 1582137 h 1871397"/>
              <a:gd name="connsiteX18" fmla="*/ 1376671 w 2914477"/>
              <a:gd name="connsiteY18" fmla="*/ 1700306 h 1871397"/>
              <a:gd name="connsiteX19" fmla="*/ 1415819 w 2914477"/>
              <a:gd name="connsiteY19" fmla="*/ 1334933 h 1871397"/>
              <a:gd name="connsiteX20" fmla="*/ 665501 w 2914477"/>
              <a:gd name="connsiteY20" fmla="*/ 1276212 h 1871397"/>
              <a:gd name="connsiteX21" fmla="*/ 0 w 2914477"/>
              <a:gd name="connsiteY21" fmla="*/ 1126148 h 1871397"/>
              <a:gd name="connsiteX22" fmla="*/ 13050 w 2914477"/>
              <a:gd name="connsiteY22" fmla="*/ 284488 h 1871397"/>
              <a:gd name="connsiteX23" fmla="*/ 1898646 w 2914477"/>
              <a:gd name="connsiteY23" fmla="*/ 46 h 1871397"/>
              <a:gd name="connsiteX0" fmla="*/ 2209609 w 2914477"/>
              <a:gd name="connsiteY0" fmla="*/ 251285 h 1871397"/>
              <a:gd name="connsiteX1" fmla="*/ 2655476 w 2914477"/>
              <a:gd name="connsiteY1" fmla="*/ 584615 h 1871397"/>
              <a:gd name="connsiteX2" fmla="*/ 2828170 w 2914477"/>
              <a:gd name="connsiteY2" fmla="*/ 1010501 h 1871397"/>
              <a:gd name="connsiteX3" fmla="*/ 2883834 w 2914477"/>
              <a:gd name="connsiteY3" fmla="*/ 1308835 h 1871397"/>
              <a:gd name="connsiteX4" fmla="*/ 2840612 w 2914477"/>
              <a:gd name="connsiteY4" fmla="*/ 1564355 h 1871397"/>
              <a:gd name="connsiteX5" fmla="*/ 2651069 w 2914477"/>
              <a:gd name="connsiteY5" fmla="*/ 1156706 h 1871397"/>
              <a:gd name="connsiteX6" fmla="*/ 2209609 w 2914477"/>
              <a:gd name="connsiteY6" fmla="*/ 251285 h 1871397"/>
              <a:gd name="connsiteX7" fmla="*/ 1898646 w 2914477"/>
              <a:gd name="connsiteY7" fmla="*/ 46 h 1871397"/>
              <a:gd name="connsiteX8" fmla="*/ 1941303 w 2914477"/>
              <a:gd name="connsiteY8" fmla="*/ 293585 h 1871397"/>
              <a:gd name="connsiteX9" fmla="*/ 1974640 w 2914477"/>
              <a:gd name="connsiteY9" fmla="*/ 533402 h 1871397"/>
              <a:gd name="connsiteX10" fmla="*/ 1973469 w 2914477"/>
              <a:gd name="connsiteY10" fmla="*/ 784519 h 1871397"/>
              <a:gd name="connsiteX11" fmla="*/ 1866010 w 2914477"/>
              <a:gd name="connsiteY11" fmla="*/ 878218 h 1871397"/>
              <a:gd name="connsiteX12" fmla="*/ 2733769 w 2914477"/>
              <a:gd name="connsiteY12" fmla="*/ 1387129 h 1871397"/>
              <a:gd name="connsiteX13" fmla="*/ 2694623 w 2914477"/>
              <a:gd name="connsiteY13" fmla="*/ 1639703 h 1871397"/>
              <a:gd name="connsiteX14" fmla="*/ 2385869 w 2914477"/>
              <a:gd name="connsiteY14" fmla="*/ 1585623 h 1871397"/>
              <a:gd name="connsiteX15" fmla="*/ 2074819 w 2914477"/>
              <a:gd name="connsiteY15" fmla="*/ 1565782 h 1871397"/>
              <a:gd name="connsiteX16" fmla="*/ 1739085 w 2914477"/>
              <a:gd name="connsiteY16" fmla="*/ 1871397 h 1871397"/>
              <a:gd name="connsiteX17" fmla="*/ 1648664 w 2914477"/>
              <a:gd name="connsiteY17" fmla="*/ 1582137 h 1871397"/>
              <a:gd name="connsiteX18" fmla="*/ 1376671 w 2914477"/>
              <a:gd name="connsiteY18" fmla="*/ 1700306 h 1871397"/>
              <a:gd name="connsiteX19" fmla="*/ 1415819 w 2914477"/>
              <a:gd name="connsiteY19" fmla="*/ 1334933 h 1871397"/>
              <a:gd name="connsiteX20" fmla="*/ 665501 w 2914477"/>
              <a:gd name="connsiteY20" fmla="*/ 1276212 h 1871397"/>
              <a:gd name="connsiteX21" fmla="*/ 0 w 2914477"/>
              <a:gd name="connsiteY21" fmla="*/ 1126148 h 1871397"/>
              <a:gd name="connsiteX22" fmla="*/ 13050 w 2914477"/>
              <a:gd name="connsiteY22" fmla="*/ 284488 h 1871397"/>
              <a:gd name="connsiteX23" fmla="*/ 1898646 w 2914477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51069 w 2889213"/>
              <a:gd name="connsiteY5" fmla="*/ 1156706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150164 w 2889213"/>
              <a:gd name="connsiteY0" fmla="*/ 228993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150164 w 2889213"/>
              <a:gd name="connsiteY6" fmla="*/ 228993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941303 w 2889213"/>
              <a:gd name="connsiteY8" fmla="*/ 178433 h 1756245"/>
              <a:gd name="connsiteX9" fmla="*/ 1974640 w 2889213"/>
              <a:gd name="connsiteY9" fmla="*/ 418250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826128 w 2889213"/>
              <a:gd name="connsiteY8" fmla="*/ 230447 h 1756245"/>
              <a:gd name="connsiteX9" fmla="*/ 1974640 w 2889213"/>
              <a:gd name="connsiteY9" fmla="*/ 418250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826128 w 2889213"/>
              <a:gd name="connsiteY8" fmla="*/ 230447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48782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48782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48782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48782 w 2889213"/>
              <a:gd name="connsiteY23" fmla="*/ 68 h 1756245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92904 w 2889213"/>
              <a:gd name="connsiteY9" fmla="*/ 459050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48320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800430"/>
              <a:gd name="connsiteX1" fmla="*/ 2655476 w 2889213"/>
              <a:gd name="connsiteY1" fmla="*/ 469395 h 1800430"/>
              <a:gd name="connsiteX2" fmla="*/ 2828170 w 2889213"/>
              <a:gd name="connsiteY2" fmla="*/ 895281 h 1800430"/>
              <a:gd name="connsiteX3" fmla="*/ 2883834 w 2889213"/>
              <a:gd name="connsiteY3" fmla="*/ 1193615 h 1800430"/>
              <a:gd name="connsiteX4" fmla="*/ 2840612 w 2889213"/>
              <a:gd name="connsiteY4" fmla="*/ 1449135 h 1800430"/>
              <a:gd name="connsiteX5" fmla="*/ 2632493 w 2889213"/>
              <a:gd name="connsiteY5" fmla="*/ 1060062 h 1800430"/>
              <a:gd name="connsiteX6" fmla="*/ 2150164 w 2889213"/>
              <a:gd name="connsiteY6" fmla="*/ 113773 h 1800430"/>
              <a:gd name="connsiteX7" fmla="*/ 1348782 w 2889213"/>
              <a:gd name="connsiteY7" fmla="*/ 0 h 1800430"/>
              <a:gd name="connsiteX8" fmla="*/ 1714668 w 2889213"/>
              <a:gd name="connsiteY8" fmla="*/ 204372 h 1800430"/>
              <a:gd name="connsiteX9" fmla="*/ 1866896 w 2889213"/>
              <a:gd name="connsiteY9" fmla="*/ 462766 h 1800430"/>
              <a:gd name="connsiteX10" fmla="*/ 1973469 w 2889213"/>
              <a:gd name="connsiteY10" fmla="*/ 669299 h 1800430"/>
              <a:gd name="connsiteX11" fmla="*/ 1866010 w 2889213"/>
              <a:gd name="connsiteY11" fmla="*/ 762998 h 1800430"/>
              <a:gd name="connsiteX12" fmla="*/ 2733769 w 2889213"/>
              <a:gd name="connsiteY12" fmla="*/ 1271909 h 1800430"/>
              <a:gd name="connsiteX13" fmla="*/ 2694623 w 2889213"/>
              <a:gd name="connsiteY13" fmla="*/ 1524483 h 1800430"/>
              <a:gd name="connsiteX14" fmla="*/ 2385869 w 2889213"/>
              <a:gd name="connsiteY14" fmla="*/ 1470403 h 1800430"/>
              <a:gd name="connsiteX15" fmla="*/ 2191986 w 2889213"/>
              <a:gd name="connsiteY15" fmla="*/ 1800407 h 1800430"/>
              <a:gd name="connsiteX16" fmla="*/ 2074819 w 2889213"/>
              <a:gd name="connsiteY16" fmla="*/ 1450562 h 1800430"/>
              <a:gd name="connsiteX17" fmla="*/ 1739085 w 2889213"/>
              <a:gd name="connsiteY17" fmla="*/ 1756177 h 1800430"/>
              <a:gd name="connsiteX18" fmla="*/ 1648664 w 2889213"/>
              <a:gd name="connsiteY18" fmla="*/ 1466917 h 1800430"/>
              <a:gd name="connsiteX19" fmla="*/ 1376671 w 2889213"/>
              <a:gd name="connsiteY19" fmla="*/ 1585086 h 1800430"/>
              <a:gd name="connsiteX20" fmla="*/ 1415819 w 2889213"/>
              <a:gd name="connsiteY20" fmla="*/ 1219713 h 1800430"/>
              <a:gd name="connsiteX21" fmla="*/ 665501 w 2889213"/>
              <a:gd name="connsiteY21" fmla="*/ 1160992 h 1800430"/>
              <a:gd name="connsiteX22" fmla="*/ 0 w 2889213"/>
              <a:gd name="connsiteY22" fmla="*/ 1010928 h 1800430"/>
              <a:gd name="connsiteX23" fmla="*/ 13050 w 2889213"/>
              <a:gd name="connsiteY23" fmla="*/ 169268 h 1800430"/>
              <a:gd name="connsiteX24" fmla="*/ 1348782 w 2889213"/>
              <a:gd name="connsiteY24" fmla="*/ 0 h 1800430"/>
              <a:gd name="connsiteX0" fmla="*/ 2150164 w 2889213"/>
              <a:gd name="connsiteY0" fmla="*/ 113773 h 1800430"/>
              <a:gd name="connsiteX1" fmla="*/ 2655476 w 2889213"/>
              <a:gd name="connsiteY1" fmla="*/ 469395 h 1800430"/>
              <a:gd name="connsiteX2" fmla="*/ 2828170 w 2889213"/>
              <a:gd name="connsiteY2" fmla="*/ 895281 h 1800430"/>
              <a:gd name="connsiteX3" fmla="*/ 2883834 w 2889213"/>
              <a:gd name="connsiteY3" fmla="*/ 1193615 h 1800430"/>
              <a:gd name="connsiteX4" fmla="*/ 2840612 w 2889213"/>
              <a:gd name="connsiteY4" fmla="*/ 1449135 h 1800430"/>
              <a:gd name="connsiteX5" fmla="*/ 2632493 w 2889213"/>
              <a:gd name="connsiteY5" fmla="*/ 1060062 h 1800430"/>
              <a:gd name="connsiteX6" fmla="*/ 2150164 w 2889213"/>
              <a:gd name="connsiteY6" fmla="*/ 113773 h 1800430"/>
              <a:gd name="connsiteX7" fmla="*/ 1348782 w 2889213"/>
              <a:gd name="connsiteY7" fmla="*/ 0 h 1800430"/>
              <a:gd name="connsiteX8" fmla="*/ 1714668 w 2889213"/>
              <a:gd name="connsiteY8" fmla="*/ 204372 h 1800430"/>
              <a:gd name="connsiteX9" fmla="*/ 1866896 w 2889213"/>
              <a:gd name="connsiteY9" fmla="*/ 462766 h 1800430"/>
              <a:gd name="connsiteX10" fmla="*/ 1973469 w 2889213"/>
              <a:gd name="connsiteY10" fmla="*/ 669299 h 1800430"/>
              <a:gd name="connsiteX11" fmla="*/ 1866010 w 2889213"/>
              <a:gd name="connsiteY11" fmla="*/ 762998 h 1800430"/>
              <a:gd name="connsiteX12" fmla="*/ 2733769 w 2889213"/>
              <a:gd name="connsiteY12" fmla="*/ 1271909 h 1800430"/>
              <a:gd name="connsiteX13" fmla="*/ 2694623 w 2889213"/>
              <a:gd name="connsiteY13" fmla="*/ 1524483 h 1800430"/>
              <a:gd name="connsiteX14" fmla="*/ 2385869 w 2889213"/>
              <a:gd name="connsiteY14" fmla="*/ 1470403 h 1800430"/>
              <a:gd name="connsiteX15" fmla="*/ 2191986 w 2889213"/>
              <a:gd name="connsiteY15" fmla="*/ 1800407 h 1800430"/>
              <a:gd name="connsiteX16" fmla="*/ 2074819 w 2889213"/>
              <a:gd name="connsiteY16" fmla="*/ 1450562 h 1800430"/>
              <a:gd name="connsiteX17" fmla="*/ 1739085 w 2889213"/>
              <a:gd name="connsiteY17" fmla="*/ 1756177 h 1800430"/>
              <a:gd name="connsiteX18" fmla="*/ 1648664 w 2889213"/>
              <a:gd name="connsiteY18" fmla="*/ 1466917 h 1800430"/>
              <a:gd name="connsiteX19" fmla="*/ 1376671 w 2889213"/>
              <a:gd name="connsiteY19" fmla="*/ 1585086 h 1800430"/>
              <a:gd name="connsiteX20" fmla="*/ 1415819 w 2889213"/>
              <a:gd name="connsiteY20" fmla="*/ 1219713 h 1800430"/>
              <a:gd name="connsiteX21" fmla="*/ 665501 w 2889213"/>
              <a:gd name="connsiteY21" fmla="*/ 1160992 h 1800430"/>
              <a:gd name="connsiteX22" fmla="*/ 0 w 2889213"/>
              <a:gd name="connsiteY22" fmla="*/ 1010928 h 1800430"/>
              <a:gd name="connsiteX23" fmla="*/ 13050 w 2889213"/>
              <a:gd name="connsiteY23" fmla="*/ 169268 h 1800430"/>
              <a:gd name="connsiteX24" fmla="*/ 1348782 w 2889213"/>
              <a:gd name="connsiteY24" fmla="*/ 0 h 1800430"/>
              <a:gd name="connsiteX0" fmla="*/ 2150164 w 2889213"/>
              <a:gd name="connsiteY0" fmla="*/ 113773 h 1800456"/>
              <a:gd name="connsiteX1" fmla="*/ 2655476 w 2889213"/>
              <a:gd name="connsiteY1" fmla="*/ 469395 h 1800456"/>
              <a:gd name="connsiteX2" fmla="*/ 2828170 w 2889213"/>
              <a:gd name="connsiteY2" fmla="*/ 895281 h 1800456"/>
              <a:gd name="connsiteX3" fmla="*/ 2883834 w 2889213"/>
              <a:gd name="connsiteY3" fmla="*/ 1193615 h 1800456"/>
              <a:gd name="connsiteX4" fmla="*/ 2840612 w 2889213"/>
              <a:gd name="connsiteY4" fmla="*/ 1449135 h 1800456"/>
              <a:gd name="connsiteX5" fmla="*/ 2632493 w 2889213"/>
              <a:gd name="connsiteY5" fmla="*/ 1060062 h 1800456"/>
              <a:gd name="connsiteX6" fmla="*/ 2150164 w 2889213"/>
              <a:gd name="connsiteY6" fmla="*/ 113773 h 1800456"/>
              <a:gd name="connsiteX7" fmla="*/ 1348782 w 2889213"/>
              <a:gd name="connsiteY7" fmla="*/ 0 h 1800456"/>
              <a:gd name="connsiteX8" fmla="*/ 1714668 w 2889213"/>
              <a:gd name="connsiteY8" fmla="*/ 204372 h 1800456"/>
              <a:gd name="connsiteX9" fmla="*/ 1866896 w 2889213"/>
              <a:gd name="connsiteY9" fmla="*/ 462766 h 1800456"/>
              <a:gd name="connsiteX10" fmla="*/ 1973469 w 2889213"/>
              <a:gd name="connsiteY10" fmla="*/ 669299 h 1800456"/>
              <a:gd name="connsiteX11" fmla="*/ 1866010 w 2889213"/>
              <a:gd name="connsiteY11" fmla="*/ 762998 h 1800456"/>
              <a:gd name="connsiteX12" fmla="*/ 2733769 w 2889213"/>
              <a:gd name="connsiteY12" fmla="*/ 1271909 h 1800456"/>
              <a:gd name="connsiteX13" fmla="*/ 2694623 w 2889213"/>
              <a:gd name="connsiteY13" fmla="*/ 1524483 h 1800456"/>
              <a:gd name="connsiteX14" fmla="*/ 2385869 w 2889213"/>
              <a:gd name="connsiteY14" fmla="*/ 1470403 h 1800456"/>
              <a:gd name="connsiteX15" fmla="*/ 2191986 w 2889213"/>
              <a:gd name="connsiteY15" fmla="*/ 1800407 h 1800456"/>
              <a:gd name="connsiteX16" fmla="*/ 2074819 w 2889213"/>
              <a:gd name="connsiteY16" fmla="*/ 1450562 h 1800456"/>
              <a:gd name="connsiteX17" fmla="*/ 1739085 w 2889213"/>
              <a:gd name="connsiteY17" fmla="*/ 1756177 h 1800456"/>
              <a:gd name="connsiteX18" fmla="*/ 1648664 w 2889213"/>
              <a:gd name="connsiteY18" fmla="*/ 1466917 h 1800456"/>
              <a:gd name="connsiteX19" fmla="*/ 1376671 w 2889213"/>
              <a:gd name="connsiteY19" fmla="*/ 1585086 h 1800456"/>
              <a:gd name="connsiteX20" fmla="*/ 1415819 w 2889213"/>
              <a:gd name="connsiteY20" fmla="*/ 1219713 h 1800456"/>
              <a:gd name="connsiteX21" fmla="*/ 665501 w 2889213"/>
              <a:gd name="connsiteY21" fmla="*/ 1160992 h 1800456"/>
              <a:gd name="connsiteX22" fmla="*/ 0 w 2889213"/>
              <a:gd name="connsiteY22" fmla="*/ 1010928 h 1800456"/>
              <a:gd name="connsiteX23" fmla="*/ 13050 w 2889213"/>
              <a:gd name="connsiteY23" fmla="*/ 169268 h 1800456"/>
              <a:gd name="connsiteX24" fmla="*/ 1348782 w 2889213"/>
              <a:gd name="connsiteY24" fmla="*/ 0 h 1800456"/>
              <a:gd name="connsiteX0" fmla="*/ 2150164 w 2889213"/>
              <a:gd name="connsiteY0" fmla="*/ 113773 h 1811599"/>
              <a:gd name="connsiteX1" fmla="*/ 2655476 w 2889213"/>
              <a:gd name="connsiteY1" fmla="*/ 469395 h 1811599"/>
              <a:gd name="connsiteX2" fmla="*/ 2828170 w 2889213"/>
              <a:gd name="connsiteY2" fmla="*/ 895281 h 1811599"/>
              <a:gd name="connsiteX3" fmla="*/ 2883834 w 2889213"/>
              <a:gd name="connsiteY3" fmla="*/ 1193615 h 1811599"/>
              <a:gd name="connsiteX4" fmla="*/ 2840612 w 2889213"/>
              <a:gd name="connsiteY4" fmla="*/ 1449135 h 1811599"/>
              <a:gd name="connsiteX5" fmla="*/ 2632493 w 2889213"/>
              <a:gd name="connsiteY5" fmla="*/ 1060062 h 1811599"/>
              <a:gd name="connsiteX6" fmla="*/ 2150164 w 2889213"/>
              <a:gd name="connsiteY6" fmla="*/ 113773 h 1811599"/>
              <a:gd name="connsiteX7" fmla="*/ 1348782 w 2889213"/>
              <a:gd name="connsiteY7" fmla="*/ 0 h 1811599"/>
              <a:gd name="connsiteX8" fmla="*/ 1714668 w 2889213"/>
              <a:gd name="connsiteY8" fmla="*/ 204372 h 1811599"/>
              <a:gd name="connsiteX9" fmla="*/ 1866896 w 2889213"/>
              <a:gd name="connsiteY9" fmla="*/ 462766 h 1811599"/>
              <a:gd name="connsiteX10" fmla="*/ 1973469 w 2889213"/>
              <a:gd name="connsiteY10" fmla="*/ 669299 h 1811599"/>
              <a:gd name="connsiteX11" fmla="*/ 1866010 w 2889213"/>
              <a:gd name="connsiteY11" fmla="*/ 762998 h 1811599"/>
              <a:gd name="connsiteX12" fmla="*/ 2733769 w 2889213"/>
              <a:gd name="connsiteY12" fmla="*/ 1271909 h 1811599"/>
              <a:gd name="connsiteX13" fmla="*/ 2694623 w 2889213"/>
              <a:gd name="connsiteY13" fmla="*/ 1524483 h 1811599"/>
              <a:gd name="connsiteX14" fmla="*/ 2385869 w 2889213"/>
              <a:gd name="connsiteY14" fmla="*/ 1470403 h 1811599"/>
              <a:gd name="connsiteX15" fmla="*/ 2214278 w 2889213"/>
              <a:gd name="connsiteY15" fmla="*/ 1811553 h 1811599"/>
              <a:gd name="connsiteX16" fmla="*/ 2074819 w 2889213"/>
              <a:gd name="connsiteY16" fmla="*/ 1450562 h 1811599"/>
              <a:gd name="connsiteX17" fmla="*/ 1739085 w 2889213"/>
              <a:gd name="connsiteY17" fmla="*/ 1756177 h 1811599"/>
              <a:gd name="connsiteX18" fmla="*/ 1648664 w 2889213"/>
              <a:gd name="connsiteY18" fmla="*/ 1466917 h 1811599"/>
              <a:gd name="connsiteX19" fmla="*/ 1376671 w 2889213"/>
              <a:gd name="connsiteY19" fmla="*/ 1585086 h 1811599"/>
              <a:gd name="connsiteX20" fmla="*/ 1415819 w 2889213"/>
              <a:gd name="connsiteY20" fmla="*/ 1219713 h 1811599"/>
              <a:gd name="connsiteX21" fmla="*/ 665501 w 2889213"/>
              <a:gd name="connsiteY21" fmla="*/ 1160992 h 1811599"/>
              <a:gd name="connsiteX22" fmla="*/ 0 w 2889213"/>
              <a:gd name="connsiteY22" fmla="*/ 1010928 h 1811599"/>
              <a:gd name="connsiteX23" fmla="*/ 13050 w 2889213"/>
              <a:gd name="connsiteY23" fmla="*/ 169268 h 1811599"/>
              <a:gd name="connsiteX24" fmla="*/ 1348782 w 2889213"/>
              <a:gd name="connsiteY24" fmla="*/ 0 h 1811599"/>
              <a:gd name="connsiteX0" fmla="*/ 2150164 w 2889213"/>
              <a:gd name="connsiteY0" fmla="*/ 113773 h 1811553"/>
              <a:gd name="connsiteX1" fmla="*/ 2655476 w 2889213"/>
              <a:gd name="connsiteY1" fmla="*/ 469395 h 1811553"/>
              <a:gd name="connsiteX2" fmla="*/ 2828170 w 2889213"/>
              <a:gd name="connsiteY2" fmla="*/ 895281 h 1811553"/>
              <a:gd name="connsiteX3" fmla="*/ 2883834 w 2889213"/>
              <a:gd name="connsiteY3" fmla="*/ 1193615 h 1811553"/>
              <a:gd name="connsiteX4" fmla="*/ 2840612 w 2889213"/>
              <a:gd name="connsiteY4" fmla="*/ 1449135 h 1811553"/>
              <a:gd name="connsiteX5" fmla="*/ 2632493 w 2889213"/>
              <a:gd name="connsiteY5" fmla="*/ 1060062 h 1811553"/>
              <a:gd name="connsiteX6" fmla="*/ 2150164 w 2889213"/>
              <a:gd name="connsiteY6" fmla="*/ 113773 h 1811553"/>
              <a:gd name="connsiteX7" fmla="*/ 1348782 w 2889213"/>
              <a:gd name="connsiteY7" fmla="*/ 0 h 1811553"/>
              <a:gd name="connsiteX8" fmla="*/ 1714668 w 2889213"/>
              <a:gd name="connsiteY8" fmla="*/ 204372 h 1811553"/>
              <a:gd name="connsiteX9" fmla="*/ 1866896 w 2889213"/>
              <a:gd name="connsiteY9" fmla="*/ 462766 h 1811553"/>
              <a:gd name="connsiteX10" fmla="*/ 1973469 w 2889213"/>
              <a:gd name="connsiteY10" fmla="*/ 669299 h 1811553"/>
              <a:gd name="connsiteX11" fmla="*/ 1866010 w 2889213"/>
              <a:gd name="connsiteY11" fmla="*/ 762998 h 1811553"/>
              <a:gd name="connsiteX12" fmla="*/ 2733769 w 2889213"/>
              <a:gd name="connsiteY12" fmla="*/ 1271909 h 1811553"/>
              <a:gd name="connsiteX13" fmla="*/ 2694623 w 2889213"/>
              <a:gd name="connsiteY13" fmla="*/ 1524483 h 1811553"/>
              <a:gd name="connsiteX14" fmla="*/ 2385869 w 2889213"/>
              <a:gd name="connsiteY14" fmla="*/ 1470403 h 1811553"/>
              <a:gd name="connsiteX15" fmla="*/ 2214278 w 2889213"/>
              <a:gd name="connsiteY15" fmla="*/ 1811553 h 1811553"/>
              <a:gd name="connsiteX16" fmla="*/ 2074819 w 2889213"/>
              <a:gd name="connsiteY16" fmla="*/ 1450562 h 1811553"/>
              <a:gd name="connsiteX17" fmla="*/ 1739085 w 2889213"/>
              <a:gd name="connsiteY17" fmla="*/ 1756177 h 1811553"/>
              <a:gd name="connsiteX18" fmla="*/ 1648664 w 2889213"/>
              <a:gd name="connsiteY18" fmla="*/ 1466917 h 1811553"/>
              <a:gd name="connsiteX19" fmla="*/ 1376671 w 2889213"/>
              <a:gd name="connsiteY19" fmla="*/ 1585086 h 1811553"/>
              <a:gd name="connsiteX20" fmla="*/ 1415819 w 2889213"/>
              <a:gd name="connsiteY20" fmla="*/ 1219713 h 1811553"/>
              <a:gd name="connsiteX21" fmla="*/ 665501 w 2889213"/>
              <a:gd name="connsiteY21" fmla="*/ 1160992 h 1811553"/>
              <a:gd name="connsiteX22" fmla="*/ 0 w 2889213"/>
              <a:gd name="connsiteY22" fmla="*/ 1010928 h 1811553"/>
              <a:gd name="connsiteX23" fmla="*/ 13050 w 2889213"/>
              <a:gd name="connsiteY23" fmla="*/ 169268 h 1811553"/>
              <a:gd name="connsiteX24" fmla="*/ 1348782 w 2889213"/>
              <a:gd name="connsiteY24" fmla="*/ 0 h 1811553"/>
              <a:gd name="connsiteX0" fmla="*/ 2150164 w 2889213"/>
              <a:gd name="connsiteY0" fmla="*/ 113773 h 1811553"/>
              <a:gd name="connsiteX1" fmla="*/ 2655476 w 2889213"/>
              <a:gd name="connsiteY1" fmla="*/ 469395 h 1811553"/>
              <a:gd name="connsiteX2" fmla="*/ 2828170 w 2889213"/>
              <a:gd name="connsiteY2" fmla="*/ 895281 h 1811553"/>
              <a:gd name="connsiteX3" fmla="*/ 2883834 w 2889213"/>
              <a:gd name="connsiteY3" fmla="*/ 1193615 h 1811553"/>
              <a:gd name="connsiteX4" fmla="*/ 2840612 w 2889213"/>
              <a:gd name="connsiteY4" fmla="*/ 1449135 h 1811553"/>
              <a:gd name="connsiteX5" fmla="*/ 2632493 w 2889213"/>
              <a:gd name="connsiteY5" fmla="*/ 1060062 h 1811553"/>
              <a:gd name="connsiteX6" fmla="*/ 2150164 w 2889213"/>
              <a:gd name="connsiteY6" fmla="*/ 113773 h 1811553"/>
              <a:gd name="connsiteX7" fmla="*/ 1348782 w 2889213"/>
              <a:gd name="connsiteY7" fmla="*/ 0 h 1811553"/>
              <a:gd name="connsiteX8" fmla="*/ 1714668 w 2889213"/>
              <a:gd name="connsiteY8" fmla="*/ 204372 h 1811553"/>
              <a:gd name="connsiteX9" fmla="*/ 1866896 w 2889213"/>
              <a:gd name="connsiteY9" fmla="*/ 462766 h 1811553"/>
              <a:gd name="connsiteX10" fmla="*/ 1973469 w 2889213"/>
              <a:gd name="connsiteY10" fmla="*/ 669299 h 1811553"/>
              <a:gd name="connsiteX11" fmla="*/ 1866010 w 2889213"/>
              <a:gd name="connsiteY11" fmla="*/ 762998 h 1811553"/>
              <a:gd name="connsiteX12" fmla="*/ 2733769 w 2889213"/>
              <a:gd name="connsiteY12" fmla="*/ 1271909 h 1811553"/>
              <a:gd name="connsiteX13" fmla="*/ 2694623 w 2889213"/>
              <a:gd name="connsiteY13" fmla="*/ 1524483 h 1811553"/>
              <a:gd name="connsiteX14" fmla="*/ 2385869 w 2889213"/>
              <a:gd name="connsiteY14" fmla="*/ 1470403 h 1811553"/>
              <a:gd name="connsiteX15" fmla="*/ 2214278 w 2889213"/>
              <a:gd name="connsiteY15" fmla="*/ 1811553 h 1811553"/>
              <a:gd name="connsiteX16" fmla="*/ 2074819 w 2889213"/>
              <a:gd name="connsiteY16" fmla="*/ 1450562 h 1811553"/>
              <a:gd name="connsiteX17" fmla="*/ 1739085 w 2889213"/>
              <a:gd name="connsiteY17" fmla="*/ 1756177 h 1811553"/>
              <a:gd name="connsiteX18" fmla="*/ 1648664 w 2889213"/>
              <a:gd name="connsiteY18" fmla="*/ 1466917 h 1811553"/>
              <a:gd name="connsiteX19" fmla="*/ 1376671 w 2889213"/>
              <a:gd name="connsiteY19" fmla="*/ 1585086 h 1811553"/>
              <a:gd name="connsiteX20" fmla="*/ 1415819 w 2889213"/>
              <a:gd name="connsiteY20" fmla="*/ 1219713 h 1811553"/>
              <a:gd name="connsiteX21" fmla="*/ 665501 w 2889213"/>
              <a:gd name="connsiteY21" fmla="*/ 1160992 h 1811553"/>
              <a:gd name="connsiteX22" fmla="*/ 0 w 2889213"/>
              <a:gd name="connsiteY22" fmla="*/ 1010928 h 1811553"/>
              <a:gd name="connsiteX23" fmla="*/ 13050 w 2889213"/>
              <a:gd name="connsiteY23" fmla="*/ 169268 h 1811553"/>
              <a:gd name="connsiteX24" fmla="*/ 1348782 w 2889213"/>
              <a:gd name="connsiteY24" fmla="*/ 0 h 181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89213" h="1811553">
                <a:moveTo>
                  <a:pt x="2150164" y="113773"/>
                </a:moveTo>
                <a:lnTo>
                  <a:pt x="2655476" y="469395"/>
                </a:lnTo>
                <a:cubicBezTo>
                  <a:pt x="2724937" y="612627"/>
                  <a:pt x="2790110" y="774578"/>
                  <a:pt x="2828170" y="895281"/>
                </a:cubicBezTo>
                <a:cubicBezTo>
                  <a:pt x="2845006" y="1009922"/>
                  <a:pt x="2872906" y="1094971"/>
                  <a:pt x="2883834" y="1193615"/>
                </a:cubicBezTo>
                <a:cubicBezTo>
                  <a:pt x="2898597" y="1276508"/>
                  <a:pt x="2882583" y="1383685"/>
                  <a:pt x="2840612" y="1449135"/>
                </a:cubicBezTo>
                <a:cubicBezTo>
                  <a:pt x="2801112" y="1388173"/>
                  <a:pt x="2764708" y="1276910"/>
                  <a:pt x="2632493" y="1060062"/>
                </a:cubicBezTo>
                <a:cubicBezTo>
                  <a:pt x="2521003" y="837054"/>
                  <a:pt x="2268591" y="370791"/>
                  <a:pt x="2150164" y="113773"/>
                </a:cubicBezTo>
                <a:close/>
                <a:moveTo>
                  <a:pt x="1348782" y="0"/>
                </a:moveTo>
                <a:cubicBezTo>
                  <a:pt x="1445338" y="154432"/>
                  <a:pt x="1639668" y="165874"/>
                  <a:pt x="1714668" y="204372"/>
                </a:cubicBezTo>
                <a:cubicBezTo>
                  <a:pt x="1723722" y="285320"/>
                  <a:pt x="1831199" y="402612"/>
                  <a:pt x="1866896" y="462766"/>
                </a:cubicBezTo>
                <a:cubicBezTo>
                  <a:pt x="1913125" y="544588"/>
                  <a:pt x="1935949" y="596454"/>
                  <a:pt x="1973469" y="669299"/>
                </a:cubicBezTo>
                <a:cubicBezTo>
                  <a:pt x="1909251" y="682689"/>
                  <a:pt x="1863715" y="712895"/>
                  <a:pt x="1866010" y="762998"/>
                </a:cubicBezTo>
                <a:cubicBezTo>
                  <a:pt x="1884495" y="971782"/>
                  <a:pt x="2517373" y="1008755"/>
                  <a:pt x="2733769" y="1271909"/>
                </a:cubicBezTo>
                <a:cubicBezTo>
                  <a:pt x="2839248" y="1365427"/>
                  <a:pt x="2779441" y="1512521"/>
                  <a:pt x="2694623" y="1524483"/>
                </a:cubicBezTo>
                <a:cubicBezTo>
                  <a:pt x="2575007" y="1522308"/>
                  <a:pt x="2538107" y="1485627"/>
                  <a:pt x="2385869" y="1470403"/>
                </a:cubicBezTo>
                <a:cubicBezTo>
                  <a:pt x="2333676" y="1639614"/>
                  <a:pt x="2280982" y="1755416"/>
                  <a:pt x="2214278" y="1811553"/>
                </a:cubicBezTo>
                <a:cubicBezTo>
                  <a:pt x="2147576" y="1804531"/>
                  <a:pt x="2033271" y="1685187"/>
                  <a:pt x="2074819" y="1450562"/>
                </a:cubicBezTo>
                <a:cubicBezTo>
                  <a:pt x="1992109" y="1541380"/>
                  <a:pt x="1856720" y="1716561"/>
                  <a:pt x="1739085" y="1756177"/>
                </a:cubicBezTo>
                <a:cubicBezTo>
                  <a:pt x="1647742" y="1688758"/>
                  <a:pt x="1625791" y="1561162"/>
                  <a:pt x="1648664" y="1466917"/>
                </a:cubicBezTo>
                <a:cubicBezTo>
                  <a:pt x="1575908" y="1517602"/>
                  <a:pt x="1475987" y="1575732"/>
                  <a:pt x="1376671" y="1585086"/>
                </a:cubicBezTo>
                <a:cubicBezTo>
                  <a:pt x="1265755" y="1421973"/>
                  <a:pt x="1344050" y="1304532"/>
                  <a:pt x="1415819" y="1219713"/>
                </a:cubicBezTo>
                <a:cubicBezTo>
                  <a:pt x="1106992" y="1284958"/>
                  <a:pt x="922130" y="1226237"/>
                  <a:pt x="665501" y="1160992"/>
                </a:cubicBezTo>
                <a:cubicBezTo>
                  <a:pt x="467591" y="1128369"/>
                  <a:pt x="282729" y="1004403"/>
                  <a:pt x="0" y="1010928"/>
                </a:cubicBezTo>
                <a:lnTo>
                  <a:pt x="13050" y="169268"/>
                </a:lnTo>
                <a:cubicBezTo>
                  <a:pt x="722590" y="234513"/>
                  <a:pt x="1132701" y="28762"/>
                  <a:pt x="134878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178" y="3830447"/>
            <a:ext cx="894410" cy="841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24965">
        <p14:pan/>
      </p:transition>
    </mc:Choice>
    <mc:Fallback xmlns="">
      <p:transition spd="slow" advTm="249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1.7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|1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5|18.1"/>
</p:tagLst>
</file>

<file path=ppt/theme/theme1.xml><?xml version="1.0" encoding="utf-8"?>
<a:theme xmlns:a="http://schemas.openxmlformats.org/drawingml/2006/main" name="Cover and End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2AE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</TotalTime>
  <Words>364</Words>
  <Application>Microsoft Office PowerPoint</Application>
  <PresentationFormat>Экран (16:9)</PresentationFormat>
  <Paragraphs>115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Амон</cp:lastModifiedBy>
  <cp:revision>162</cp:revision>
  <dcterms:created xsi:type="dcterms:W3CDTF">2016-12-05T23:26:54Z</dcterms:created>
  <dcterms:modified xsi:type="dcterms:W3CDTF">2020-05-01T12:01:37Z</dcterms:modified>
</cp:coreProperties>
</file>