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59" r:id="rId5"/>
    <p:sldId id="267" r:id="rId6"/>
    <p:sldId id="260" r:id="rId7"/>
    <p:sldId id="263" r:id="rId8"/>
    <p:sldId id="261" r:id="rId9"/>
    <p:sldId id="258" r:id="rId10"/>
    <p:sldId id="265" r:id="rId11"/>
    <p:sldId id="264" r:id="rId12"/>
    <p:sldId id="266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B0298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54252DA-111F-4605-8518-2E3C9EDF7C91}" type="doc">
      <dgm:prSet loTypeId="urn:microsoft.com/office/officeart/2005/8/layout/radial6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0BCB270-D441-4708-B167-F8CFCD6336A2}">
      <dgm:prSet phldrT="[Текст]" custT="1">
        <dgm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pPr algn="ctr"/>
          <a:r>
            <a:rPr lang="ru-RU" sz="3600" dirty="0" smtClean="0">
              <a:latin typeface="Times New Roman" pitchFamily="18" charset="0"/>
              <a:cs typeface="Times New Roman" pitchFamily="18" charset="0"/>
            </a:rPr>
            <a:t>«</a:t>
          </a:r>
          <a:r>
            <a:rPr lang="ru-RU" sz="3600" dirty="0" err="1" smtClean="0">
              <a:latin typeface="Times New Roman" pitchFamily="18" charset="0"/>
              <a:cs typeface="Times New Roman" pitchFamily="18" charset="0"/>
            </a:rPr>
            <a:t>Рухани</a:t>
          </a:r>
          <a:r>
            <a:rPr lang="ru-RU" sz="36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3600" dirty="0" err="1" smtClean="0">
              <a:latin typeface="Times New Roman" pitchFamily="18" charset="0"/>
              <a:cs typeface="Times New Roman" pitchFamily="18" charset="0"/>
            </a:rPr>
            <a:t>Жа</a:t>
          </a:r>
          <a:r>
            <a:rPr lang="kk-KZ" sz="3600" dirty="0" smtClean="0">
              <a:latin typeface="Times New Roman" pitchFamily="18" charset="0"/>
              <a:cs typeface="Times New Roman" pitchFamily="18" charset="0"/>
            </a:rPr>
            <a:t>ңғыру</a:t>
          </a:r>
          <a:r>
            <a:rPr lang="ru-RU" sz="3600" dirty="0" smtClean="0">
              <a:latin typeface="Times New Roman" pitchFamily="18" charset="0"/>
              <a:cs typeface="Times New Roman" pitchFamily="18" charset="0"/>
            </a:rPr>
            <a:t>»</a:t>
          </a:r>
          <a:endParaRPr lang="ru-RU" sz="3600" dirty="0">
            <a:latin typeface="Times New Roman" pitchFamily="18" charset="0"/>
            <a:cs typeface="Times New Roman" pitchFamily="18" charset="0"/>
          </a:endParaRPr>
        </a:p>
      </dgm:t>
    </dgm:pt>
    <dgm:pt modelId="{0594F9CE-4FC4-45A5-A135-BF76287C0A0F}" type="parTrans" cxnId="{2EB5E287-297A-423E-9FCB-6ECD652E6051}">
      <dgm:prSet/>
      <dgm:spPr/>
      <dgm:t>
        <a:bodyPr/>
        <a:lstStyle/>
        <a:p>
          <a:endParaRPr lang="ru-RU"/>
        </a:p>
      </dgm:t>
    </dgm:pt>
    <dgm:pt modelId="{F586F142-777F-42DD-921A-EC384A145AD2}" type="sibTrans" cxnId="{2EB5E287-297A-423E-9FCB-6ECD652E6051}">
      <dgm:prSet/>
      <dgm:spPr/>
      <dgm:t>
        <a:bodyPr/>
        <a:lstStyle/>
        <a:p>
          <a:endParaRPr lang="ru-RU"/>
        </a:p>
      </dgm:t>
    </dgm:pt>
    <dgm:pt modelId="{502766DF-A80C-47FC-8FA1-E7209A655D99}">
      <dgm:prSet phldrT="[Текст]" custT="1"/>
      <dgm:spPr/>
      <dgm:t>
        <a:bodyPr/>
        <a:lstStyle/>
        <a:p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Проект «</a:t>
          </a:r>
          <a:r>
            <a:rPr lang="kk-KZ" sz="2400" dirty="0" smtClean="0">
              <a:latin typeface="Times New Roman" pitchFamily="18" charset="0"/>
              <a:cs typeface="Times New Roman" pitchFamily="18" charset="0"/>
            </a:rPr>
            <a:t>Туған Жер</a:t>
          </a:r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»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6810EEF7-C420-4C5B-BD07-E7C3D958FAAC}" type="parTrans" cxnId="{8BA6E1D4-C8B5-4CAF-B526-74C06E13A615}">
      <dgm:prSet/>
      <dgm:spPr/>
      <dgm:t>
        <a:bodyPr/>
        <a:lstStyle/>
        <a:p>
          <a:endParaRPr lang="ru-RU"/>
        </a:p>
      </dgm:t>
    </dgm:pt>
    <dgm:pt modelId="{9B728077-B46F-4AA9-ACE0-9FD3A2CD97A1}" type="sibTrans" cxnId="{8BA6E1D4-C8B5-4CAF-B526-74C06E13A615}">
      <dgm:prSet/>
      <dgm:spPr/>
      <dgm:t>
        <a:bodyPr/>
        <a:lstStyle/>
        <a:p>
          <a:endParaRPr lang="ru-RU"/>
        </a:p>
      </dgm:t>
    </dgm:pt>
    <dgm:pt modelId="{C38676CE-D7BD-48E4-9C10-DC08BFED0740}">
      <dgm:prSet phldrT="[Текст]" custT="1"/>
      <dgm:spPr/>
      <dgm:t>
        <a:bodyPr/>
        <a:lstStyle/>
        <a:p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Переход казахского языка на латинскую графику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FD884A56-6196-487D-9612-A96EAE29F3D1}" type="parTrans" cxnId="{29BAB2CD-0D6E-42E6-8E47-4C32DE979774}">
      <dgm:prSet/>
      <dgm:spPr/>
      <dgm:t>
        <a:bodyPr/>
        <a:lstStyle/>
        <a:p>
          <a:endParaRPr lang="ru-RU"/>
        </a:p>
      </dgm:t>
    </dgm:pt>
    <dgm:pt modelId="{37170072-76EA-452C-B7E9-4427738D7AC2}" type="sibTrans" cxnId="{29BAB2CD-0D6E-42E6-8E47-4C32DE979774}">
      <dgm:prSet/>
      <dgm:spPr/>
      <dgm:t>
        <a:bodyPr/>
        <a:lstStyle/>
        <a:p>
          <a:endParaRPr lang="ru-RU"/>
        </a:p>
      </dgm:t>
    </dgm:pt>
    <dgm:pt modelId="{2DF21B83-F8CE-4DCE-8113-F3D26D0C10DD}">
      <dgm:prSet phldrT="[Текст]" custT="1"/>
      <dgm:spPr/>
      <dgm:t>
        <a:bodyPr/>
        <a:lstStyle/>
        <a:p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Проект «Сакральная география»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6A754D96-ED33-4894-B466-99AFF366D89E}" type="parTrans" cxnId="{4782D1D8-3BC8-4831-B13E-E19FDB01EDD0}">
      <dgm:prSet/>
      <dgm:spPr/>
      <dgm:t>
        <a:bodyPr/>
        <a:lstStyle/>
        <a:p>
          <a:endParaRPr lang="ru-RU"/>
        </a:p>
      </dgm:t>
    </dgm:pt>
    <dgm:pt modelId="{31085692-7BE7-439D-9763-A78E43408D22}" type="sibTrans" cxnId="{4782D1D8-3BC8-4831-B13E-E19FDB01EDD0}">
      <dgm:prSet/>
      <dgm:spPr/>
      <dgm:t>
        <a:bodyPr/>
        <a:lstStyle/>
        <a:p>
          <a:endParaRPr lang="ru-RU"/>
        </a:p>
      </dgm:t>
    </dgm:pt>
    <dgm:pt modelId="{28DAE410-4296-4475-83B5-2EC0ECB4B0EC}">
      <dgm:prSet phldrT="[Текст]" custT="1"/>
      <dgm:spPr/>
      <dgm:t>
        <a:bodyPr/>
        <a:lstStyle/>
        <a:p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Проект «</a:t>
          </a:r>
          <a:r>
            <a:rPr lang="kk-KZ" sz="2400" dirty="0" smtClean="0">
              <a:latin typeface="Times New Roman" pitchFamily="18" charset="0"/>
              <a:cs typeface="Times New Roman" pitchFamily="18" charset="0"/>
            </a:rPr>
            <a:t>100 </a:t>
          </a:r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новых учебников» на казахском языке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14617778-DF14-496D-924B-7C5195664C54}" type="parTrans" cxnId="{3CD6D464-A509-4967-8852-67FF61F673E3}">
      <dgm:prSet/>
      <dgm:spPr/>
      <dgm:t>
        <a:bodyPr/>
        <a:lstStyle/>
        <a:p>
          <a:endParaRPr lang="ru-RU"/>
        </a:p>
      </dgm:t>
    </dgm:pt>
    <dgm:pt modelId="{907AEB06-6F77-4A5C-B325-0F890FD9B1FA}" type="sibTrans" cxnId="{3CD6D464-A509-4967-8852-67FF61F673E3}">
      <dgm:prSet/>
      <dgm:spPr/>
      <dgm:t>
        <a:bodyPr/>
        <a:lstStyle/>
        <a:p>
          <a:endParaRPr lang="ru-RU"/>
        </a:p>
      </dgm:t>
    </dgm:pt>
    <dgm:pt modelId="{7133F270-351B-4359-829E-4B9881290D47}" type="pres">
      <dgm:prSet presAssocID="{A54252DA-111F-4605-8518-2E3C9EDF7C91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0636502E-5954-44D9-9B46-C4CA7C23B8C6}" type="pres">
      <dgm:prSet presAssocID="{A0BCB270-D441-4708-B167-F8CFCD6336A2}" presName="centerShape" presStyleLbl="node0" presStyleIdx="0" presStyleCnt="1" custScaleX="138250" custLinFactNeighborX="-2361" custLinFactNeighborY="506"/>
      <dgm:spPr/>
      <dgm:t>
        <a:bodyPr/>
        <a:lstStyle/>
        <a:p>
          <a:endParaRPr lang="ru-RU"/>
        </a:p>
      </dgm:t>
    </dgm:pt>
    <dgm:pt modelId="{5CD9C310-0BAF-412D-8A0B-C11C1ADFDEA6}" type="pres">
      <dgm:prSet presAssocID="{502766DF-A80C-47FC-8FA1-E7209A655D99}" presName="node" presStyleLbl="node1" presStyleIdx="0" presStyleCnt="4" custScaleX="158216" custScaleY="116828" custRadScaleRad="88598" custRadScaleInc="-100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4545828-5AE9-4295-9FAC-45E566FD933C}" type="pres">
      <dgm:prSet presAssocID="{502766DF-A80C-47FC-8FA1-E7209A655D99}" presName="dummy" presStyleCnt="0"/>
      <dgm:spPr/>
    </dgm:pt>
    <dgm:pt modelId="{D2B05669-FD9F-4F92-B966-23008DDF8631}" type="pres">
      <dgm:prSet presAssocID="{9B728077-B46F-4AA9-ACE0-9FD3A2CD97A1}" presName="sibTrans" presStyleLbl="sibTrans2D1" presStyleIdx="0" presStyleCnt="4"/>
      <dgm:spPr/>
    </dgm:pt>
    <dgm:pt modelId="{998C726B-B213-4AD4-9891-71E148836BA4}" type="pres">
      <dgm:prSet presAssocID="{C38676CE-D7BD-48E4-9C10-DC08BFED0740}" presName="node" presStyleLbl="node1" presStyleIdx="1" presStyleCnt="4" custScaleX="153326" custScaleY="135527" custRadScaleRad="117639" custRadScaleInc="-68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9F9216-1F09-42CE-B192-532BEB1A4D26}" type="pres">
      <dgm:prSet presAssocID="{C38676CE-D7BD-48E4-9C10-DC08BFED0740}" presName="dummy" presStyleCnt="0"/>
      <dgm:spPr/>
    </dgm:pt>
    <dgm:pt modelId="{5BC7BF10-6CA4-47EA-A929-A8A0837F675A}" type="pres">
      <dgm:prSet presAssocID="{37170072-76EA-452C-B7E9-4427738D7AC2}" presName="sibTrans" presStyleLbl="sibTrans2D1" presStyleIdx="1" presStyleCnt="4"/>
      <dgm:spPr/>
    </dgm:pt>
    <dgm:pt modelId="{9DA4D3B8-6CD3-4E41-998D-34DF53284E9D}" type="pres">
      <dgm:prSet presAssocID="{2DF21B83-F8CE-4DCE-8113-F3D26D0C10DD}" presName="node" presStyleLbl="node1" presStyleIdx="2" presStyleCnt="4" custScaleX="189073" custScaleY="125242" custRadScaleRad="93128" custRadScaleInc="204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A1D783-FD81-4622-AD91-6E9EDF691DFE}" type="pres">
      <dgm:prSet presAssocID="{2DF21B83-F8CE-4DCE-8113-F3D26D0C10DD}" presName="dummy" presStyleCnt="0"/>
      <dgm:spPr/>
    </dgm:pt>
    <dgm:pt modelId="{821D0925-019A-4045-AA51-BDD840E61B08}" type="pres">
      <dgm:prSet presAssocID="{31085692-7BE7-439D-9763-A78E43408D22}" presName="sibTrans" presStyleLbl="sibTrans2D1" presStyleIdx="2" presStyleCnt="4"/>
      <dgm:spPr/>
    </dgm:pt>
    <dgm:pt modelId="{880EE24A-B839-46EC-9A92-967E05248C0D}" type="pres">
      <dgm:prSet presAssocID="{28DAE410-4296-4475-83B5-2EC0ECB4B0EC}" presName="node" presStyleLbl="node1" presStyleIdx="3" presStyleCnt="4" custScaleX="153433" custScaleY="135527" custRadScaleRad="130549" custRadScaleInc="-20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C4FAD6-5847-430E-AE32-7E57C779EC41}" type="pres">
      <dgm:prSet presAssocID="{28DAE410-4296-4475-83B5-2EC0ECB4B0EC}" presName="dummy" presStyleCnt="0"/>
      <dgm:spPr/>
    </dgm:pt>
    <dgm:pt modelId="{F30A5398-AB91-4995-A5C6-468E03A441A3}" type="pres">
      <dgm:prSet presAssocID="{907AEB06-6F77-4A5C-B325-0F890FD9B1FA}" presName="sibTrans" presStyleLbl="sibTrans2D1" presStyleIdx="3" presStyleCnt="4"/>
      <dgm:spPr/>
    </dgm:pt>
  </dgm:ptLst>
  <dgm:cxnLst>
    <dgm:cxn modelId="{4782D1D8-3BC8-4831-B13E-E19FDB01EDD0}" srcId="{A0BCB270-D441-4708-B167-F8CFCD6336A2}" destId="{2DF21B83-F8CE-4DCE-8113-F3D26D0C10DD}" srcOrd="2" destOrd="0" parTransId="{6A754D96-ED33-4894-B466-99AFF366D89E}" sibTransId="{31085692-7BE7-439D-9763-A78E43408D22}"/>
    <dgm:cxn modelId="{29BAB2CD-0D6E-42E6-8E47-4C32DE979774}" srcId="{A0BCB270-D441-4708-B167-F8CFCD6336A2}" destId="{C38676CE-D7BD-48E4-9C10-DC08BFED0740}" srcOrd="1" destOrd="0" parTransId="{FD884A56-6196-487D-9612-A96EAE29F3D1}" sibTransId="{37170072-76EA-452C-B7E9-4427738D7AC2}"/>
    <dgm:cxn modelId="{8D7F28E3-DCF9-4486-BB23-627F0F20CA8C}" type="presOf" srcId="{31085692-7BE7-439D-9763-A78E43408D22}" destId="{821D0925-019A-4045-AA51-BDD840E61B08}" srcOrd="0" destOrd="0" presId="urn:microsoft.com/office/officeart/2005/8/layout/radial6"/>
    <dgm:cxn modelId="{8BA6E1D4-C8B5-4CAF-B526-74C06E13A615}" srcId="{A0BCB270-D441-4708-B167-F8CFCD6336A2}" destId="{502766DF-A80C-47FC-8FA1-E7209A655D99}" srcOrd="0" destOrd="0" parTransId="{6810EEF7-C420-4C5B-BD07-E7C3D958FAAC}" sibTransId="{9B728077-B46F-4AA9-ACE0-9FD3A2CD97A1}"/>
    <dgm:cxn modelId="{723DE906-D338-4EE9-93A8-3370760DC49F}" type="presOf" srcId="{A0BCB270-D441-4708-B167-F8CFCD6336A2}" destId="{0636502E-5954-44D9-9B46-C4CA7C23B8C6}" srcOrd="0" destOrd="0" presId="urn:microsoft.com/office/officeart/2005/8/layout/radial6"/>
    <dgm:cxn modelId="{204D06C2-770A-4DDB-B689-6E73F72F928C}" type="presOf" srcId="{A54252DA-111F-4605-8518-2E3C9EDF7C91}" destId="{7133F270-351B-4359-829E-4B9881290D47}" srcOrd="0" destOrd="0" presId="urn:microsoft.com/office/officeart/2005/8/layout/radial6"/>
    <dgm:cxn modelId="{3CD6D464-A509-4967-8852-67FF61F673E3}" srcId="{A0BCB270-D441-4708-B167-F8CFCD6336A2}" destId="{28DAE410-4296-4475-83B5-2EC0ECB4B0EC}" srcOrd="3" destOrd="0" parTransId="{14617778-DF14-496D-924B-7C5195664C54}" sibTransId="{907AEB06-6F77-4A5C-B325-0F890FD9B1FA}"/>
    <dgm:cxn modelId="{E75EF896-DFFC-444F-8CEA-A24DF22B3C10}" type="presOf" srcId="{C38676CE-D7BD-48E4-9C10-DC08BFED0740}" destId="{998C726B-B213-4AD4-9891-71E148836BA4}" srcOrd="0" destOrd="0" presId="urn:microsoft.com/office/officeart/2005/8/layout/radial6"/>
    <dgm:cxn modelId="{25144EDB-0A37-41F6-A457-442438F18D32}" type="presOf" srcId="{9B728077-B46F-4AA9-ACE0-9FD3A2CD97A1}" destId="{D2B05669-FD9F-4F92-B966-23008DDF8631}" srcOrd="0" destOrd="0" presId="urn:microsoft.com/office/officeart/2005/8/layout/radial6"/>
    <dgm:cxn modelId="{87DEBCC4-951B-4057-899A-CA33ED50C141}" type="presOf" srcId="{37170072-76EA-452C-B7E9-4427738D7AC2}" destId="{5BC7BF10-6CA4-47EA-A929-A8A0837F675A}" srcOrd="0" destOrd="0" presId="urn:microsoft.com/office/officeart/2005/8/layout/radial6"/>
    <dgm:cxn modelId="{9E8064E4-744B-43D5-B83D-EEF8197DE363}" type="presOf" srcId="{28DAE410-4296-4475-83B5-2EC0ECB4B0EC}" destId="{880EE24A-B839-46EC-9A92-967E05248C0D}" srcOrd="0" destOrd="0" presId="urn:microsoft.com/office/officeart/2005/8/layout/radial6"/>
    <dgm:cxn modelId="{2EB5E287-297A-423E-9FCB-6ECD652E6051}" srcId="{A54252DA-111F-4605-8518-2E3C9EDF7C91}" destId="{A0BCB270-D441-4708-B167-F8CFCD6336A2}" srcOrd="0" destOrd="0" parTransId="{0594F9CE-4FC4-45A5-A135-BF76287C0A0F}" sibTransId="{F586F142-777F-42DD-921A-EC384A145AD2}"/>
    <dgm:cxn modelId="{15F3B291-B622-49D6-9472-8593932C63B5}" type="presOf" srcId="{907AEB06-6F77-4A5C-B325-0F890FD9B1FA}" destId="{F30A5398-AB91-4995-A5C6-468E03A441A3}" srcOrd="0" destOrd="0" presId="urn:microsoft.com/office/officeart/2005/8/layout/radial6"/>
    <dgm:cxn modelId="{0CF9259D-CFAA-4892-BF74-8AC544E15C0B}" type="presOf" srcId="{2DF21B83-F8CE-4DCE-8113-F3D26D0C10DD}" destId="{9DA4D3B8-6CD3-4E41-998D-34DF53284E9D}" srcOrd="0" destOrd="0" presId="urn:microsoft.com/office/officeart/2005/8/layout/radial6"/>
    <dgm:cxn modelId="{EA12204C-ABFA-47CD-AA12-8FA0B5342991}" type="presOf" srcId="{502766DF-A80C-47FC-8FA1-E7209A655D99}" destId="{5CD9C310-0BAF-412D-8A0B-C11C1ADFDEA6}" srcOrd="0" destOrd="0" presId="urn:microsoft.com/office/officeart/2005/8/layout/radial6"/>
    <dgm:cxn modelId="{AC92D17C-D38E-4079-8465-A67EAB3AF105}" type="presParOf" srcId="{7133F270-351B-4359-829E-4B9881290D47}" destId="{0636502E-5954-44D9-9B46-C4CA7C23B8C6}" srcOrd="0" destOrd="0" presId="urn:microsoft.com/office/officeart/2005/8/layout/radial6"/>
    <dgm:cxn modelId="{78FC9E62-A65C-4A32-8ECF-451842FC8CEE}" type="presParOf" srcId="{7133F270-351B-4359-829E-4B9881290D47}" destId="{5CD9C310-0BAF-412D-8A0B-C11C1ADFDEA6}" srcOrd="1" destOrd="0" presId="urn:microsoft.com/office/officeart/2005/8/layout/radial6"/>
    <dgm:cxn modelId="{6BF318BA-7774-4A67-932B-F43346E8C39D}" type="presParOf" srcId="{7133F270-351B-4359-829E-4B9881290D47}" destId="{34545828-5AE9-4295-9FAC-45E566FD933C}" srcOrd="2" destOrd="0" presId="urn:microsoft.com/office/officeart/2005/8/layout/radial6"/>
    <dgm:cxn modelId="{098B55AC-D59F-45E4-9DAC-FFB7BF0BC009}" type="presParOf" srcId="{7133F270-351B-4359-829E-4B9881290D47}" destId="{D2B05669-FD9F-4F92-B966-23008DDF8631}" srcOrd="3" destOrd="0" presId="urn:microsoft.com/office/officeart/2005/8/layout/radial6"/>
    <dgm:cxn modelId="{790F254D-30A5-48B2-8676-EBE9BE95F619}" type="presParOf" srcId="{7133F270-351B-4359-829E-4B9881290D47}" destId="{998C726B-B213-4AD4-9891-71E148836BA4}" srcOrd="4" destOrd="0" presId="urn:microsoft.com/office/officeart/2005/8/layout/radial6"/>
    <dgm:cxn modelId="{D6D46431-6C4E-406B-B68C-EC3B3EE61A48}" type="presParOf" srcId="{7133F270-351B-4359-829E-4B9881290D47}" destId="{859F9216-1F09-42CE-B192-532BEB1A4D26}" srcOrd="5" destOrd="0" presId="urn:microsoft.com/office/officeart/2005/8/layout/radial6"/>
    <dgm:cxn modelId="{54849545-F3D4-4A60-8493-AEDE378A7C67}" type="presParOf" srcId="{7133F270-351B-4359-829E-4B9881290D47}" destId="{5BC7BF10-6CA4-47EA-A929-A8A0837F675A}" srcOrd="6" destOrd="0" presId="urn:microsoft.com/office/officeart/2005/8/layout/radial6"/>
    <dgm:cxn modelId="{494509BC-45FB-46D4-84EA-B96BB8DE603D}" type="presParOf" srcId="{7133F270-351B-4359-829E-4B9881290D47}" destId="{9DA4D3B8-6CD3-4E41-998D-34DF53284E9D}" srcOrd="7" destOrd="0" presId="urn:microsoft.com/office/officeart/2005/8/layout/radial6"/>
    <dgm:cxn modelId="{FD77F4D2-80B2-498B-9EF5-AF927C0EB5D5}" type="presParOf" srcId="{7133F270-351B-4359-829E-4B9881290D47}" destId="{DEA1D783-FD81-4622-AD91-6E9EDF691DFE}" srcOrd="8" destOrd="0" presId="urn:microsoft.com/office/officeart/2005/8/layout/radial6"/>
    <dgm:cxn modelId="{5F64A844-0EBE-4F30-9163-3B2A882DEE60}" type="presParOf" srcId="{7133F270-351B-4359-829E-4B9881290D47}" destId="{821D0925-019A-4045-AA51-BDD840E61B08}" srcOrd="9" destOrd="0" presId="urn:microsoft.com/office/officeart/2005/8/layout/radial6"/>
    <dgm:cxn modelId="{4C9136C7-43AD-4733-806D-7CF28B89F84A}" type="presParOf" srcId="{7133F270-351B-4359-829E-4B9881290D47}" destId="{880EE24A-B839-46EC-9A92-967E05248C0D}" srcOrd="10" destOrd="0" presId="urn:microsoft.com/office/officeart/2005/8/layout/radial6"/>
    <dgm:cxn modelId="{00571224-22D2-4AAB-95B5-2A6252E2B751}" type="presParOf" srcId="{7133F270-351B-4359-829E-4B9881290D47}" destId="{E1C4FAD6-5847-430E-AE32-7E57C779EC41}" srcOrd="11" destOrd="0" presId="urn:microsoft.com/office/officeart/2005/8/layout/radial6"/>
    <dgm:cxn modelId="{5014A0C2-8C55-4642-A637-976FE57B3422}" type="presParOf" srcId="{7133F270-351B-4359-829E-4B9881290D47}" destId="{F30A5398-AB91-4995-A5C6-468E03A441A3}" srcOrd="12" destOrd="0" presId="urn:microsoft.com/office/officeart/2005/8/layout/radial6"/>
  </dgm:cxnLst>
  <dgm:bg>
    <a:gradFill flip="none" rotWithShape="1">
      <a:gsLst>
        <a:gs pos="0">
          <a:schemeClr val="accent1">
            <a:tint val="66000"/>
            <a:satMod val="160000"/>
          </a:schemeClr>
        </a:gs>
        <a:gs pos="50000">
          <a:schemeClr val="accent1">
            <a:tint val="44500"/>
            <a:satMod val="160000"/>
          </a:schemeClr>
        </a:gs>
        <a:gs pos="100000">
          <a:schemeClr val="accent1">
            <a:tint val="23500"/>
            <a:satMod val="160000"/>
          </a:schemeClr>
        </a:gs>
      </a:gsLst>
      <a:path path="circle">
        <a:fillToRect t="100000" r="100000"/>
      </a:path>
      <a:tileRect l="-100000" b="-100000"/>
    </a:gradFill>
  </dgm:bg>
  <dgm:whole>
    <a:ln>
      <a:solidFill>
        <a:schemeClr val="tx2"/>
      </a:solidFill>
    </a:ln>
  </dgm:whole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30A5398-AB91-4995-A5C6-468E03A441A3}">
      <dsp:nvSpPr>
        <dsp:cNvPr id="0" name=""/>
        <dsp:cNvSpPr/>
      </dsp:nvSpPr>
      <dsp:spPr>
        <a:xfrm>
          <a:off x="1237805" y="956136"/>
          <a:ext cx="5277086" cy="5277086"/>
        </a:xfrm>
        <a:prstGeom prst="blockArc">
          <a:avLst>
            <a:gd name="adj1" fmla="val 11021144"/>
            <a:gd name="adj2" fmla="val 17123584"/>
            <a:gd name="adj3" fmla="val 464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21D0925-019A-4045-AA51-BDD840E61B08}">
      <dsp:nvSpPr>
        <dsp:cNvPr id="0" name=""/>
        <dsp:cNvSpPr/>
      </dsp:nvSpPr>
      <dsp:spPr>
        <a:xfrm>
          <a:off x="1240106" y="665537"/>
          <a:ext cx="5277086" cy="5277086"/>
        </a:xfrm>
        <a:prstGeom prst="blockArc">
          <a:avLst>
            <a:gd name="adj1" fmla="val 4498579"/>
            <a:gd name="adj2" fmla="val 10633314"/>
            <a:gd name="adj3" fmla="val 464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BC7BF10-6CA4-47EA-A929-A8A0837F675A}">
      <dsp:nvSpPr>
        <dsp:cNvPr id="0" name=""/>
        <dsp:cNvSpPr/>
      </dsp:nvSpPr>
      <dsp:spPr>
        <a:xfrm>
          <a:off x="2386707" y="622250"/>
          <a:ext cx="5277086" cy="5277086"/>
        </a:xfrm>
        <a:prstGeom prst="blockArc">
          <a:avLst>
            <a:gd name="adj1" fmla="val 32253"/>
            <a:gd name="adj2" fmla="val 6041978"/>
            <a:gd name="adj3" fmla="val 464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2B05669-FD9F-4F92-B966-23008DDF8631}">
      <dsp:nvSpPr>
        <dsp:cNvPr id="0" name=""/>
        <dsp:cNvSpPr/>
      </dsp:nvSpPr>
      <dsp:spPr>
        <a:xfrm>
          <a:off x="2411201" y="1001725"/>
          <a:ext cx="5277086" cy="5277086"/>
        </a:xfrm>
        <a:prstGeom prst="blockArc">
          <a:avLst>
            <a:gd name="adj1" fmla="val 15543409"/>
            <a:gd name="adj2" fmla="val 21124580"/>
            <a:gd name="adj3" fmla="val 464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636502E-5954-44D9-9B46-C4CA7C23B8C6}">
      <dsp:nvSpPr>
        <dsp:cNvPr id="0" name=""/>
        <dsp:cNvSpPr/>
      </dsp:nvSpPr>
      <dsp:spPr>
        <a:xfrm>
          <a:off x="2771793" y="2204881"/>
          <a:ext cx="3357919" cy="2428874"/>
        </a:xfrm>
        <a:prstGeom prst="ellipse">
          <a:avLst/>
        </a:prstGeom>
        <a:gradFill rotWithShape="1">
          <a:gsLst>
            <a:gs pos="0">
              <a:schemeClr val="accent5">
                <a:shade val="51000"/>
                <a:satMod val="130000"/>
              </a:schemeClr>
            </a:gs>
            <a:gs pos="80000">
              <a:schemeClr val="accent5">
                <a:shade val="93000"/>
                <a:satMod val="130000"/>
              </a:schemeClr>
            </a:gs>
            <a:gs pos="100000">
              <a:schemeClr val="accent5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5"/>
        </a:lnRef>
        <a:fillRef idx="3">
          <a:schemeClr val="accent5"/>
        </a:fillRef>
        <a:effectRef idx="3">
          <a:schemeClr val="accent5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>
              <a:latin typeface="Times New Roman" pitchFamily="18" charset="0"/>
              <a:cs typeface="Times New Roman" pitchFamily="18" charset="0"/>
            </a:rPr>
            <a:t>«</a:t>
          </a:r>
          <a:r>
            <a:rPr lang="ru-RU" sz="3600" kern="1200" dirty="0" err="1" smtClean="0">
              <a:latin typeface="Times New Roman" pitchFamily="18" charset="0"/>
              <a:cs typeface="Times New Roman" pitchFamily="18" charset="0"/>
            </a:rPr>
            <a:t>Рухани</a:t>
          </a:r>
          <a:r>
            <a:rPr lang="ru-RU" sz="3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3600" kern="1200" dirty="0" err="1" smtClean="0">
              <a:latin typeface="Times New Roman" pitchFamily="18" charset="0"/>
              <a:cs typeface="Times New Roman" pitchFamily="18" charset="0"/>
            </a:rPr>
            <a:t>Жа</a:t>
          </a:r>
          <a:r>
            <a:rPr lang="kk-KZ" sz="3600" kern="1200" dirty="0" smtClean="0">
              <a:latin typeface="Times New Roman" pitchFamily="18" charset="0"/>
              <a:cs typeface="Times New Roman" pitchFamily="18" charset="0"/>
            </a:rPr>
            <a:t>ңғыру</a:t>
          </a:r>
          <a:r>
            <a:rPr lang="ru-RU" sz="3600" kern="1200" dirty="0" smtClean="0">
              <a:latin typeface="Times New Roman" pitchFamily="18" charset="0"/>
              <a:cs typeface="Times New Roman" pitchFamily="18" charset="0"/>
            </a:rPr>
            <a:t>»</a:t>
          </a:r>
          <a:endParaRPr lang="ru-RU" sz="3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771793" y="2204881"/>
        <a:ext cx="3357919" cy="2428874"/>
      </dsp:txXfrm>
    </dsp:sp>
    <dsp:sp modelId="{5CD9C310-0BAF-412D-8A0B-C11C1ADFDEA6}">
      <dsp:nvSpPr>
        <dsp:cNvPr id="0" name=""/>
        <dsp:cNvSpPr/>
      </dsp:nvSpPr>
      <dsp:spPr>
        <a:xfrm>
          <a:off x="3215470" y="116637"/>
          <a:ext cx="2690008" cy="198632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Проект «</a:t>
          </a:r>
          <a:r>
            <a:rPr lang="kk-KZ" sz="2400" kern="1200" dirty="0" smtClean="0">
              <a:latin typeface="Times New Roman" pitchFamily="18" charset="0"/>
              <a:cs typeface="Times New Roman" pitchFamily="18" charset="0"/>
            </a:rPr>
            <a:t>Туған Жер</a:t>
          </a: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»</a:t>
          </a:r>
          <a:endParaRPr lang="ru-RU" sz="2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215470" y="116637"/>
        <a:ext cx="2690008" cy="1986324"/>
      </dsp:txXfrm>
    </dsp:sp>
    <dsp:sp modelId="{998C726B-B213-4AD4-9891-71E148836BA4}">
      <dsp:nvSpPr>
        <dsp:cNvPr id="0" name=""/>
        <dsp:cNvSpPr/>
      </dsp:nvSpPr>
      <dsp:spPr>
        <a:xfrm>
          <a:off x="6299039" y="2132850"/>
          <a:ext cx="2606867" cy="230424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Переход казахского языка на латинскую графику</a:t>
          </a:r>
          <a:endParaRPr lang="ru-RU" sz="2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6299039" y="2132850"/>
        <a:ext cx="2606867" cy="2304246"/>
      </dsp:txXfrm>
    </dsp:sp>
    <dsp:sp modelId="{9DA4D3B8-6CD3-4E41-998D-34DF53284E9D}">
      <dsp:nvSpPr>
        <dsp:cNvPr id="0" name=""/>
        <dsp:cNvSpPr/>
      </dsp:nvSpPr>
      <dsp:spPr>
        <a:xfrm>
          <a:off x="2939420" y="4728629"/>
          <a:ext cx="3214642" cy="212938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Проект «Сакральная география»</a:t>
          </a:r>
          <a:endParaRPr lang="ru-RU" sz="2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939420" y="4728629"/>
        <a:ext cx="3214642" cy="2129380"/>
      </dsp:txXfrm>
    </dsp:sp>
    <dsp:sp modelId="{880EE24A-B839-46EC-9A92-967E05248C0D}">
      <dsp:nvSpPr>
        <dsp:cNvPr id="0" name=""/>
        <dsp:cNvSpPr/>
      </dsp:nvSpPr>
      <dsp:spPr>
        <a:xfrm>
          <a:off x="0" y="2276875"/>
          <a:ext cx="2608687" cy="230424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Проект «</a:t>
          </a:r>
          <a:r>
            <a:rPr lang="kk-KZ" sz="2400" kern="1200" dirty="0" smtClean="0">
              <a:latin typeface="Times New Roman" pitchFamily="18" charset="0"/>
              <a:cs typeface="Times New Roman" pitchFamily="18" charset="0"/>
            </a:rPr>
            <a:t>100 </a:t>
          </a: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новых учебников» на казахском языке</a:t>
          </a:r>
          <a:endParaRPr lang="ru-RU" sz="2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2276875"/>
        <a:ext cx="2608687" cy="230424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8000"/>
          </a:xfr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Новое мышление: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Рухани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Жаңғыру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 модернизация национального сознания молодежи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kk-KZ" sz="3100" b="1" i="1" dirty="0" smtClean="0">
                <a:latin typeface="Times New Roman" pitchFamily="18" charset="0"/>
                <a:cs typeface="Times New Roman" pitchFamily="18" charset="0"/>
              </a:rPr>
              <a:t>Абуталибов.А.Б.</a:t>
            </a:r>
            <a:r>
              <a:rPr lang="ru-RU" sz="31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kk-KZ" sz="3100" b="1" i="1" dirty="0" smtClean="0">
                <a:latin typeface="Times New Roman" pitchFamily="18" charset="0"/>
                <a:cs typeface="Times New Roman" pitchFamily="18" charset="0"/>
              </a:rPr>
              <a:t>Научные руководители: Абдрахманова.С.А., магистр гуманитарных наук</a:t>
            </a:r>
            <a:r>
              <a:rPr lang="ru-RU" sz="3100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3100" b="1" i="1" dirty="0" smtClean="0">
                <a:latin typeface="Times New Roman" pitchFamily="18" charset="0"/>
                <a:cs typeface="Times New Roman" pitchFamily="18" charset="0"/>
              </a:rPr>
              <a:t>ст.преподаватель,</a:t>
            </a:r>
            <a:r>
              <a:rPr lang="ru-RU" sz="31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kk-KZ" sz="3100" b="1" i="1" dirty="0" smtClean="0">
                <a:latin typeface="Times New Roman" pitchFamily="18" charset="0"/>
                <a:cs typeface="Times New Roman" pitchFamily="18" charset="0"/>
              </a:rPr>
              <a:t>Жапарова.К.Г., </a:t>
            </a:r>
            <a:r>
              <a:rPr lang="kk-KZ" sz="3100" b="1" i="1" dirty="0" smtClean="0">
                <a:latin typeface="Times New Roman" pitchFamily="18" charset="0"/>
                <a:cs typeface="Times New Roman" pitchFamily="18" charset="0"/>
              </a:rPr>
              <a:t>ст.преподаватель </a:t>
            </a:r>
            <a:r>
              <a:rPr lang="kk-KZ" sz="3100" b="1" i="1" dirty="0" smtClean="0">
                <a:latin typeface="Times New Roman" pitchFamily="18" charset="0"/>
                <a:cs typeface="Times New Roman" pitchFamily="18" charset="0"/>
              </a:rPr>
              <a:t>отличник народного просвещения </a:t>
            </a:r>
            <a:r>
              <a:rPr lang="ru-RU" sz="31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427984" y="0"/>
            <a:ext cx="4716016" cy="6858000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dirty="0" smtClean="0"/>
              <a:t>    </a:t>
            </a:r>
            <a:r>
              <a:rPr lang="ru-RU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Monotype Corsiva" pitchFamily="66" charset="0"/>
              </a:rPr>
              <a:t>«…правом на будущее владеет только культура, утверждающая свое прогрессивное и оригинальное видение мира, способная обогатиться наследием прошедших времен и опытом других народов – культура, создающая необходимые и неповторимые духовные ценности»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8194" name="Picture 2" descr="C:\Users\Stikma\Desktop\фото\d294df6c14c34e3e4f0c8b1e7b8c576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32656"/>
            <a:ext cx="4427984" cy="56612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>
            <a:normAutofit/>
          </a:bodyPr>
          <a:lstStyle/>
          <a:p>
            <a:pPr algn="just"/>
            <a:r>
              <a:rPr lang="ru-RU" sz="2800" b="1" i="1" dirty="0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</a:rPr>
              <a:t>Возрождение </a:t>
            </a:r>
            <a:r>
              <a:rPr lang="ru-RU" sz="2800" b="1" i="1" dirty="0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</a:rPr>
              <a:t>на новом идеологическом </a:t>
            </a:r>
            <a:r>
              <a:rPr lang="ru-RU" sz="2800" b="1" i="1" dirty="0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</a:rPr>
              <a:t>уровне происходит уже сегодня, </a:t>
            </a:r>
            <a:r>
              <a:rPr lang="ru-RU" sz="2800" b="1" i="1" dirty="0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</a:rPr>
              <a:t>а программа </a:t>
            </a:r>
            <a:r>
              <a:rPr lang="ru-RU" sz="2800" b="1" i="1" dirty="0" err="1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</a:rPr>
              <a:t>Рухани</a:t>
            </a:r>
            <a:r>
              <a:rPr lang="ru-RU" sz="2800" b="1" i="1" dirty="0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2800" b="1" i="1" dirty="0" err="1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</a:rPr>
              <a:t>Жа</a:t>
            </a:r>
            <a:r>
              <a:rPr lang="kk-KZ" sz="2800" b="1" i="1" dirty="0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</a:rPr>
              <a:t>ңғ</a:t>
            </a:r>
            <a:r>
              <a:rPr lang="ru-RU" sz="2800" b="1" i="1" dirty="0" err="1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</a:rPr>
              <a:t>ыру</a:t>
            </a:r>
            <a:r>
              <a:rPr lang="ru-RU" sz="2800" b="1" i="1" dirty="0" smtClean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</a:rPr>
              <a:t> ускорило этот процесс</a:t>
            </a:r>
            <a:endParaRPr lang="ru-RU" sz="2800" b="1" i="1" dirty="0">
              <a:solidFill>
                <a:schemeClr val="accent4">
                  <a:lumMod val="50000"/>
                </a:schemeClr>
              </a:solidFill>
              <a:latin typeface="Monotype Corsiva" pitchFamily="66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7170" name="Picture 2" descr="C:\Users\Stikma\Desktop\фото\ru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97000"/>
            <a:ext cx="9144000" cy="5461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916832"/>
            <a:ext cx="8229600" cy="3672408"/>
          </a:xfrm>
        </p:spPr>
        <p:txBody>
          <a:bodyPr>
            <a:noAutofit/>
          </a:bodyPr>
          <a:lstStyle/>
          <a:p>
            <a:r>
              <a:rPr lang="ru-RU" sz="9600" b="1" i="1" dirty="0" smtClean="0">
                <a:solidFill>
                  <a:schemeClr val="tx2">
                    <a:lumMod val="50000"/>
                  </a:schemeClr>
                </a:solidFill>
                <a:latin typeface="Sitka Small" pitchFamily="2" charset="0"/>
              </a:rPr>
              <a:t>Спасибо за внимание!</a:t>
            </a:r>
            <a:endParaRPr lang="ru-RU" sz="9600" b="1" i="1" dirty="0">
              <a:solidFill>
                <a:schemeClr val="tx2">
                  <a:lumMod val="50000"/>
                </a:schemeClr>
              </a:solidFill>
              <a:latin typeface="Sitka Small" pitchFamily="2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just">
              <a:buNone/>
            </a:pPr>
            <a:r>
              <a:rPr lang="ru-RU" dirty="0" smtClean="0"/>
              <a:t>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апреля 2016 года вышла программная статья Первого Президента –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Елбасы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Нурсултана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Абишевича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Назарбаева «Взгляд в будущее: Модернизация общественного сознания». Статья обрисовала перспективные пути общественного и духовного развития граждан нашей страны, выявила эффективные пути для решения актуальных общественных проблем. Первый раздел программной статьи называется «О национальном сознании в ХХI веке.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Так,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одной из основных направлений программы 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Рухани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Жаңғыру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 стала сама модернизация национального сознания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Stikma\Desktop\фото\img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571" y="0"/>
            <a:ext cx="9089429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Stikma\Desktop\фото\0016ce-00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5250"/>
            <a:ext cx="9144000" cy="719866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/>
        </p:nvGraphicFramePr>
        <p:xfrm>
          <a:off x="0" y="0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Stikma\Desktop\фото\81ceb585bb6b3190801353e396a006ff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00200"/>
            <a:ext cx="9143999" cy="5257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Stikma\Desktop\фото\img1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Stikma\Desktop\фото\qrriSi29cT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92758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Stikma\Desktop\фото\05-2-640x480-2x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6632"/>
            <a:ext cx="4495800" cy="6480720"/>
          </a:xfrm>
          <a:prstGeom prst="rect">
            <a:avLst/>
          </a:prstGeom>
          <a:noFill/>
        </p:spPr>
      </p:pic>
      <p:pic>
        <p:nvPicPr>
          <p:cNvPr id="1028" name="Picture 4" descr="C:\Users\Stikma\Desktop\фото\6f237ff725b5b6502f13f721efff72cd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116632"/>
            <a:ext cx="4495800" cy="64807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</TotalTime>
  <Words>172</Words>
  <Application>Microsoft Office PowerPoint</Application>
  <PresentationFormat>Экран (4:3)</PresentationFormat>
  <Paragraphs>10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Новое мышление: Рухани Жаңғыру и модернизация национального сознания молодежи Абуталибов.А.Б. Научные руководители: Абдрахманова.С.А., магистр гуманитарных наук, ст.преподаватель, Жапарова.К.Г., ст.преподаватель отличник народного просвещения  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Возрождение на новом идеологическом уровне происходит уже сегодня, а программа Рухани Жаңғыру ускорило этот процесс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Новое мышление: Рухани Жаңғыру и модернизация национального сознания молодежи Абуталибов.А.Б. Научные руководители: Абдрахманова.С.А., магистр гуманитарных наук, ст.пр., Жапарова.К.Г., отличник народного просвещения, ст.пр., Кокшетауский государственный университет им.Ш.Уалиханова, г. Кокшетау </dc:title>
  <dc:creator>Stikma</dc:creator>
  <cp:lastModifiedBy>Stikma</cp:lastModifiedBy>
  <cp:revision>15</cp:revision>
  <dcterms:created xsi:type="dcterms:W3CDTF">2020-04-11T15:37:50Z</dcterms:created>
  <dcterms:modified xsi:type="dcterms:W3CDTF">2020-04-29T14:50:20Z</dcterms:modified>
</cp:coreProperties>
</file>