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9" r:id="rId4"/>
    <p:sldId id="268" r:id="rId5"/>
    <p:sldId id="260" r:id="rId6"/>
    <p:sldId id="271" r:id="rId7"/>
    <p:sldId id="270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78"/>
    <a:srgbClr val="CC0000"/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>
        <p:scale>
          <a:sx n="68" d="100"/>
          <a:sy n="68" d="100"/>
        </p:scale>
        <p:origin x="-14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285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5256584" cy="172819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332338" y="111362"/>
            <a:ext cx="681166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0" name="Текст 2"/>
          <p:cNvSpPr>
            <a:spLocks noGrp="1"/>
          </p:cNvSpPr>
          <p:nvPr>
            <p:ph idx="1"/>
          </p:nvPr>
        </p:nvSpPr>
        <p:spPr>
          <a:xfrm>
            <a:off x="1907704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406900"/>
            <a:ext cx="6192688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2906713"/>
            <a:ext cx="619268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35696" y="1999381"/>
            <a:ext cx="352839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0112" y="1999381"/>
            <a:ext cx="36004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69224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1946821"/>
            <a:ext cx="3237756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23728" y="2574056"/>
            <a:ext cx="3237756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47773" y="1925142"/>
            <a:ext cx="323902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47773" y="2502048"/>
            <a:ext cx="323902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84380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4380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2338" y="111362"/>
            <a:ext cx="681166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1556792"/>
            <a:ext cx="712879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48880"/>
            <a:ext cx="5580112" cy="17281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ИСПОЛЬЗОВАНИЕ </a:t>
            </a:r>
            <a:r>
              <a:rPr lang="ru-RU" dirty="0">
                <a:effectLst/>
              </a:rPr>
              <a:t>УГЛЕРОДА В МЕДИЦИНЕ</a:t>
            </a:r>
            <a:br>
              <a:rPr lang="ru-RU" dirty="0">
                <a:effectLst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cer\Desktop\наука\shutterstock_22468069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59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cer\Desktop\наука\CNT-related-applications-in-medicin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89"/>
            <a:ext cx="9144000" cy="682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71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cer\Desktop\наука\7f7c3b438f6aebb4ebadb59f0f1c24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0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06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Использование </a:t>
            </a:r>
            <a:r>
              <a:rPr lang="ru-RU" dirty="0"/>
              <a:t>углерода в медицине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acer\Desktop\наука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4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cer\Desktop\наука\Scheme-of-main-bio-medical-applications-of-carbon-nanotubes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3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cer\Desktop\наука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94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3368fc387fd417afbca4f8d80a54a16ad8bafe7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</TotalTime>
  <Words>15</Words>
  <Application>Microsoft Office PowerPoint</Application>
  <PresentationFormat>Экран (4:3)</PresentationFormat>
  <Paragraphs>6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ИСПОЛЬЗОВАНИЕ УГЛЕРОДА В МЕДИЦИНЕ </vt:lpstr>
      <vt:lpstr>Презентация PowerPoint</vt:lpstr>
      <vt:lpstr>Презентация PowerPoint</vt:lpstr>
      <vt:lpstr>Презентация PowerPoint</vt:lpstr>
      <vt:lpstr> Использование углерода в медицине 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Медицинская инфографика</dc:title>
  <dc:creator>obstinate</dc:creator>
  <dc:description>Шаблон презентации с сайта https://presentation-creation.ru/</dc:description>
  <cp:lastModifiedBy>acer</cp:lastModifiedBy>
  <cp:revision>561</cp:revision>
  <dcterms:created xsi:type="dcterms:W3CDTF">2018-02-25T09:09:03Z</dcterms:created>
  <dcterms:modified xsi:type="dcterms:W3CDTF">2020-05-04T19:59:20Z</dcterms:modified>
</cp:coreProperties>
</file>