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8" r:id="rId2"/>
    <p:sldId id="259" r:id="rId3"/>
    <p:sldId id="260" r:id="rId4"/>
    <p:sldId id="257" r:id="rId5"/>
    <p:sldId id="261" r:id="rId6"/>
    <p:sldId id="256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4737E-CA1E-4AFC-B794-BE458761EB39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D789E9-F728-4731-829A-B179C6F779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274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D789E9-F728-4731-829A-B179C6F7792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362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321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838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66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77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680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61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19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897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395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504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695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3168-0B07-4AFE-8492-874B9797C2F0}" type="datetimeFigureOut">
              <a:rPr lang="ru-RU" smtClean="0"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9FC26-D05A-4D8D-9B1D-1CB81F816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00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097" y="229986"/>
            <a:ext cx="10042635" cy="178800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Кокшетауский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университет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Ш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Ш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Уалиханова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42627" y="2150241"/>
            <a:ext cx="9013498" cy="20828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НАТУРАЛЬНЫХ ПИЩЕВЫХ КРАСИТЕЛЕЙ В ОКРАШИВАНИИ РАЗЛИЧНЫХ ПРОДУКТОВ ПИТАНИЯ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www.shkolakz.ru/nepia/%D0%94%D0%B8%D0%BF%D0%BB%D0%BE%D0%BC+%D0%B0%D0%BB%D0%B4%D1%8B+%D1%82%D3%99%D0%B6%D1%96%D1%80%D0%B8%D0%B1%D0%B5+%D0%B1%D0%BE%D0%B9%D1%8B%D0%BD%D1%88%D0%B0+%D0%B5%D1%81%D0%B5%D0%BFa/32147_html_m615340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18" y="504978"/>
            <a:ext cx="2065282" cy="206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19296" y="4508938"/>
            <a:ext cx="73467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студентка 4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курса 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5В011300 – биология     </a:t>
            </a:r>
          </a:p>
          <a:p>
            <a:pPr algn="r">
              <a:defRPr/>
            </a:pP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Мрзабек А.А.</a:t>
            </a:r>
          </a:p>
          <a:p>
            <a:pPr algn="r">
              <a:defRPr/>
            </a:pP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Руководители:</a:t>
            </a:r>
            <a:r>
              <a:rPr lang="kk-KZ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к.б.н., доцент </a:t>
            </a:r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Жумабаева С.Е                                     ст.преподаватель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Гибадилова А.М</a:t>
            </a:r>
            <a:r>
              <a:rPr lang="kk-KZ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07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dirty="0" smtClean="0"/>
          </a:p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95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6531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3324" y="997733"/>
            <a:ext cx="11047573" cy="5123760"/>
          </a:xfrm>
        </p:spPr>
        <p:txBody>
          <a:bodyPr/>
          <a:lstStyle/>
          <a:p>
            <a:pPr marL="0" indent="0">
              <a:buNone/>
            </a:pP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возможности получения натуральных красителей из растительного сырья и применения их в окрашивании различных продуктов. </a:t>
            </a:r>
          </a:p>
          <a:p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F:\все о проекте\баннер\DSC0279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02" y="3322708"/>
            <a:ext cx="5610300" cy="27987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068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6780" y="350103"/>
            <a:ext cx="9951720" cy="90719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011" y="1724572"/>
            <a:ext cx="11846257" cy="4678124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красителей из плодов растений, выращиваемых в 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Акмолинской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области: вишни степной, рябины черноплодной и облепихи 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крушиновидной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полученных красителей в окрашивании продуктов питания: йогурт, мороженное, 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курт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т.д. </a:t>
            </a:r>
            <a:endParaRPr lang="ru-RU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57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0051" y="149352"/>
            <a:ext cx="10058400" cy="129844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исследования:</a:t>
            </a:r>
            <a:r>
              <a:rPr lang="ru-RU" alt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pic>
        <p:nvPicPr>
          <p:cNvPr id="4" name="Рисунок 3" descr="C:\Users\Bell\Desktop\бж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117600"/>
            <a:ext cx="8293100" cy="43053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739900" y="5552439"/>
            <a:ext cx="8483600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вишня степная; б) рябина черноплодная;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облепиха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крушиновидная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07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610" y="139701"/>
            <a:ext cx="10846676" cy="914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Схема получения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красителей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лабораторных условиях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188106" y="889001"/>
            <a:ext cx="9837683" cy="5598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97762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5100" y="346424"/>
            <a:ext cx="9144000" cy="83343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Натуральные пищевые красители, полученные из плодов: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Bell\Desktop\ohDc6df-mY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1392238"/>
            <a:ext cx="6756400" cy="427196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962150" y="5876577"/>
            <a:ext cx="808990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из вишни степной; в) рябины черноплодной;  </a:t>
            </a:r>
          </a:p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облепихи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крушиновидной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57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Пищевые продукты, окрашенные красящими веществами плодов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Bell\Desktop\юю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1902097"/>
            <a:ext cx="3213100" cy="3216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Bell\Desktop\_QHazDQHKmgб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0" y="1902098"/>
            <a:ext cx="3187700" cy="321600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977900" y="5151705"/>
            <a:ext cx="9880600" cy="2002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1                                                               2</a:t>
            </a:r>
          </a:p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Йогурт, окрашенный красителем из плодов вишни степной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2.Мороженое, окрашенное красителем из плодов облепихи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крушиновидной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46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окрашивания кисломолочного продукта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красящями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веществами растений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161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Процесс промывания водой до полного удаления различных загрязнений и повреждений.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Измельчение плодов для выделения экстракта.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Приготовление кисломолочного продукта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Окрашивание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60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600" y="315913"/>
            <a:ext cx="10515600" cy="99377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Образцы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курта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окрашенного соком плодов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Bell\Desktop\rY2FcpAfeXc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050" y="1309689"/>
            <a:ext cx="6870700" cy="45450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292350" y="6027003"/>
            <a:ext cx="7404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вишня степная; б) рябина черноплодная; в) облепиха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крушиновидная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4222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</TotalTime>
  <Words>238</Words>
  <Application>Microsoft Office PowerPoint</Application>
  <PresentationFormat>Широкоэкранный</PresentationFormat>
  <Paragraphs>33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МИНИСТЕРСТВО ОБРАЗОВАНИЯ И НАУКИ  РЕСПУБЛИКИ КАЗАХСТАН   Кокшетауский государственный университет им. Ш. Ш. Уалиханова  </vt:lpstr>
      <vt:lpstr>Цель работы: </vt:lpstr>
      <vt:lpstr>Задачи:</vt:lpstr>
      <vt:lpstr>Объекты исследования: </vt:lpstr>
      <vt:lpstr> Схема получения пищевых красителей в лабораторных условиях </vt:lpstr>
      <vt:lpstr>Натуральные пищевые красители, полученные из плодов:</vt:lpstr>
      <vt:lpstr>Пищевые продукты, окрашенные красящими веществами плодов </vt:lpstr>
      <vt:lpstr>Технология окрашивания кисломолочного продукта курт красящями веществами растений </vt:lpstr>
      <vt:lpstr>Образцы курта, окрашенного соком плодов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 РЕСПУБЛИКИ КАЗАХСТАН   Кокшетауский государственный университет им. Ш. Ш. Уалиханова  </dc:title>
  <dc:creator>Айжан Мрзабекова</dc:creator>
  <cp:lastModifiedBy>Айжан Мрзабекова</cp:lastModifiedBy>
  <cp:revision>10</cp:revision>
  <dcterms:created xsi:type="dcterms:W3CDTF">2020-04-12T16:16:39Z</dcterms:created>
  <dcterms:modified xsi:type="dcterms:W3CDTF">2020-04-13T18:19:00Z</dcterms:modified>
</cp:coreProperties>
</file>