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Lst>
  <p:sldIdLst>
    <p:sldId id="259" r:id="rId3"/>
    <p:sldId id="347" r:id="rId4"/>
    <p:sldId id="304" r:id="rId5"/>
    <p:sldId id="326" r:id="rId6"/>
    <p:sldId id="334" r:id="rId7"/>
    <p:sldId id="335" r:id="rId8"/>
    <p:sldId id="336" r:id="rId9"/>
    <p:sldId id="338" r:id="rId10"/>
    <p:sldId id="340" r:id="rId11"/>
    <p:sldId id="337" r:id="rId12"/>
    <p:sldId id="327" r:id="rId13"/>
    <p:sldId id="328" r:id="rId14"/>
    <p:sldId id="349" r:id="rId15"/>
    <p:sldId id="300" r:id="rId16"/>
    <p:sldId id="329" r:id="rId17"/>
    <p:sldId id="330" r:id="rId18"/>
    <p:sldId id="299" r:id="rId19"/>
    <p:sldId id="274" r:id="rId20"/>
    <p:sldId id="277" r:id="rId21"/>
    <p:sldId id="278" r:id="rId22"/>
    <p:sldId id="301" r:id="rId23"/>
    <p:sldId id="345" r:id="rId24"/>
    <p:sldId id="294" r:id="rId25"/>
    <p:sldId id="295" r:id="rId26"/>
    <p:sldId id="296" r:id="rId27"/>
    <p:sldId id="297" r:id="rId28"/>
    <p:sldId id="273" r:id="rId29"/>
    <p:sldId id="348" r:id="rId30"/>
    <p:sldId id="281" r:id="rId31"/>
    <p:sldId id="282" r:id="rId32"/>
    <p:sldId id="287" r:id="rId33"/>
    <p:sldId id="302" r:id="rId34"/>
    <p:sldId id="286" r:id="rId35"/>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33"/>
    <a:srgbClr val="0033CC"/>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37" autoAdjust="0"/>
    <p:restoredTop sz="94660"/>
  </p:normalViewPr>
  <p:slideViewPr>
    <p:cSldViewPr>
      <p:cViewPr varScale="1">
        <p:scale>
          <a:sx n="69" d="100"/>
          <a:sy n="69" d="100"/>
        </p:scale>
        <p:origin x="-144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2.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en-US"/>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43DCDE5C-7759-4BEB-8750-A33BFAB10A2C}"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4D6AC8F4-CC28-4FAE-A967-865BD76BFC37}"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en-US"/>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C9C588E2-AAC6-4352-9FC2-E70496782AB9}"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457200" y="274638"/>
            <a:ext cx="8229600" cy="5851525"/>
          </a:xfrm>
        </p:spPr>
        <p:txBody>
          <a:body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31E54193-069C-4A7A-A4D1-1057E8720553}"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5867400" cy="6858000"/>
            <a:chOff x="0" y="0"/>
            <a:chExt cx="3696" cy="4320"/>
          </a:xfrm>
        </p:grpSpPr>
        <p:sp>
          <p:nvSpPr>
            <p:cNvPr id="5" name="Rectangle 3"/>
            <p:cNvSpPr>
              <a:spLocks noChangeArrowheads="1"/>
            </p:cNvSpPr>
            <p:nvPr/>
          </p:nvSpPr>
          <p:spPr bwMode="auto">
            <a:xfrm>
              <a:off x="0" y="0"/>
              <a:ext cx="2880" cy="4320"/>
            </a:xfrm>
            <a:prstGeom prst="rect">
              <a:avLst/>
            </a:prstGeom>
            <a:solidFill>
              <a:schemeClr val="accent2"/>
            </a:solidFill>
            <a:ln w="9525">
              <a:noFill/>
              <a:miter lim="800000"/>
              <a:headEnd/>
              <a:tailEnd/>
            </a:ln>
            <a:effectLst/>
          </p:spPr>
          <p:txBody>
            <a:bodyPr wrap="none" anchor="ctr"/>
            <a:lstStyle/>
            <a:p>
              <a:pPr algn="ctr">
                <a:defRPr/>
              </a:pPr>
              <a:endParaRPr kumimoji="1" lang="ru-RU" sz="2400">
                <a:latin typeface="Times New Roman" pitchFamily="18" charset="0"/>
              </a:endParaRPr>
            </a:p>
          </p:txBody>
        </p:sp>
        <p:sp>
          <p:nvSpPr>
            <p:cNvPr id="6" name="AutoShape 4"/>
            <p:cNvSpPr>
              <a:spLocks noChangeArrowheads="1"/>
            </p:cNvSpPr>
            <p:nvPr/>
          </p:nvSpPr>
          <p:spPr bwMode="white">
            <a:xfrm>
              <a:off x="432" y="624"/>
              <a:ext cx="3264" cy="1200"/>
            </a:xfrm>
            <a:prstGeom prst="roundRect">
              <a:avLst>
                <a:gd name="adj" fmla="val 50000"/>
              </a:avLst>
            </a:prstGeom>
            <a:solidFill>
              <a:schemeClr val="bg1"/>
            </a:solidFill>
            <a:ln w="9525">
              <a:noFill/>
              <a:round/>
              <a:headEnd/>
              <a:tailEnd/>
            </a:ln>
            <a:effectLst/>
          </p:spPr>
          <p:txBody>
            <a:bodyPr wrap="none" anchor="ctr"/>
            <a:lstStyle/>
            <a:p>
              <a:pPr algn="ctr">
                <a:defRPr/>
              </a:pPr>
              <a:endParaRPr kumimoji="1" lang="ru-RU" sz="2400">
                <a:latin typeface="Times New Roman" pitchFamily="18" charset="0"/>
              </a:endParaRPr>
            </a:p>
          </p:txBody>
        </p:sp>
      </p:grpSp>
      <p:grpSp>
        <p:nvGrpSpPr>
          <p:cNvPr id="7" name="Group 5"/>
          <p:cNvGrpSpPr>
            <a:grpSpLocks/>
          </p:cNvGrpSpPr>
          <p:nvPr/>
        </p:nvGrpSpPr>
        <p:grpSpPr bwMode="auto">
          <a:xfrm>
            <a:off x="3632200" y="4889500"/>
            <a:ext cx="4876800" cy="319088"/>
            <a:chOff x="2288" y="3080"/>
            <a:chExt cx="3072" cy="201"/>
          </a:xfrm>
        </p:grpSpPr>
        <p:sp>
          <p:nvSpPr>
            <p:cNvPr id="8" name="AutoShape 6"/>
            <p:cNvSpPr>
              <a:spLocks noChangeArrowheads="1"/>
            </p:cNvSpPr>
            <p:nvPr/>
          </p:nvSpPr>
          <p:spPr bwMode="auto">
            <a:xfrm flipH="1">
              <a:off x="2288" y="3080"/>
              <a:ext cx="2914" cy="200"/>
            </a:xfrm>
            <a:prstGeom prst="roundRect">
              <a:avLst>
                <a:gd name="adj" fmla="val 0"/>
              </a:avLst>
            </a:prstGeom>
            <a:solidFill>
              <a:schemeClr val="hlink"/>
            </a:solidFill>
            <a:ln w="9525">
              <a:noFill/>
              <a:round/>
              <a:headEnd/>
              <a:tailEnd/>
            </a:ln>
            <a:effectLst/>
          </p:spPr>
          <p:txBody>
            <a:bodyPr wrap="none" anchor="ctr"/>
            <a:lstStyle/>
            <a:p>
              <a:pPr>
                <a:defRPr/>
              </a:pPr>
              <a:endParaRPr lang="ru-RU"/>
            </a:p>
          </p:txBody>
        </p:sp>
        <p:sp>
          <p:nvSpPr>
            <p:cNvPr id="9" name="AutoShape 7"/>
            <p:cNvSpPr>
              <a:spLocks noChangeArrowheads="1"/>
            </p:cNvSpPr>
            <p:nvPr/>
          </p:nvSpPr>
          <p:spPr bwMode="auto">
            <a:xfrm>
              <a:off x="5196" y="3080"/>
              <a:ext cx="164" cy="201"/>
            </a:xfrm>
            <a:prstGeom prst="flowChartDelay">
              <a:avLst/>
            </a:prstGeom>
            <a:solidFill>
              <a:schemeClr val="hlink"/>
            </a:solidFill>
            <a:ln w="9525">
              <a:noFill/>
              <a:miter lim="800000"/>
              <a:headEnd/>
              <a:tailEnd/>
            </a:ln>
            <a:effectLst/>
          </p:spPr>
          <p:txBody>
            <a:bodyPr wrap="none" anchor="ctr"/>
            <a:lstStyle/>
            <a:p>
              <a:pPr>
                <a:defRPr/>
              </a:pPr>
              <a:endParaRPr lang="ru-RU"/>
            </a:p>
          </p:txBody>
        </p:sp>
      </p:grpSp>
      <p:sp>
        <p:nvSpPr>
          <p:cNvPr id="20488" name="Rectangle 8"/>
          <p:cNvSpPr>
            <a:spLocks noGrp="1" noChangeArrowheads="1"/>
          </p:cNvSpPr>
          <p:nvPr>
            <p:ph type="subTitle" idx="1"/>
          </p:nvPr>
        </p:nvSpPr>
        <p:spPr>
          <a:xfrm>
            <a:off x="4673600" y="2927350"/>
            <a:ext cx="4013200" cy="1822450"/>
          </a:xfrm>
        </p:spPr>
        <p:txBody>
          <a:bodyPr anchor="b"/>
          <a:lstStyle>
            <a:lvl1pPr marL="0" indent="0">
              <a:buFont typeface="Wingdings" pitchFamily="2" charset="2"/>
              <a:buNone/>
              <a:defRPr>
                <a:solidFill>
                  <a:schemeClr val="tx2"/>
                </a:solidFill>
              </a:defRPr>
            </a:lvl1pPr>
          </a:lstStyle>
          <a:p>
            <a:r>
              <a:rPr lang="ru-RU"/>
              <a:t>Образец подзаголовка</a:t>
            </a:r>
          </a:p>
        </p:txBody>
      </p:sp>
      <p:sp>
        <p:nvSpPr>
          <p:cNvPr id="20492" name="AutoShape 12"/>
          <p:cNvSpPr>
            <a:spLocks noGrp="1" noChangeArrowheads="1"/>
          </p:cNvSpPr>
          <p:nvPr>
            <p:ph type="ctrTitle" sz="quarter"/>
          </p:nvPr>
        </p:nvSpPr>
        <p:spPr>
          <a:xfrm>
            <a:off x="685800" y="990600"/>
            <a:ext cx="8229600" cy="1905000"/>
          </a:xfrm>
          <a:prstGeom prst="roundRect">
            <a:avLst>
              <a:gd name="adj" fmla="val 50000"/>
            </a:avLst>
          </a:prstGeom>
        </p:spPr>
        <p:txBody>
          <a:bodyPr anchor="ctr"/>
          <a:lstStyle>
            <a:lvl1pPr algn="ctr">
              <a:defRPr>
                <a:solidFill>
                  <a:schemeClr val="tx1"/>
                </a:solidFill>
              </a:defRPr>
            </a:lvl1pPr>
          </a:lstStyle>
          <a:p>
            <a:r>
              <a:rPr lang="ru-RU"/>
              <a:t>Образец заголовка</a:t>
            </a:r>
          </a:p>
        </p:txBody>
      </p:sp>
      <p:sp>
        <p:nvSpPr>
          <p:cNvPr id="10" name="Rectangle 9"/>
          <p:cNvSpPr>
            <a:spLocks noGrp="1" noChangeArrowheads="1"/>
          </p:cNvSpPr>
          <p:nvPr>
            <p:ph type="dt" sz="quarter" idx="10"/>
          </p:nvPr>
        </p:nvSpPr>
        <p:spPr/>
        <p:txBody>
          <a:bodyPr/>
          <a:lstStyle>
            <a:lvl1pPr>
              <a:defRPr>
                <a:solidFill>
                  <a:schemeClr val="bg1"/>
                </a:solidFill>
              </a:defRPr>
            </a:lvl1pPr>
          </a:lstStyle>
          <a:p>
            <a:pPr>
              <a:defRPr/>
            </a:pPr>
            <a:endParaRPr lang="ru-RU"/>
          </a:p>
        </p:txBody>
      </p:sp>
      <p:sp>
        <p:nvSpPr>
          <p:cNvPr id="11" name="Rectangle 10"/>
          <p:cNvSpPr>
            <a:spLocks noGrp="1" noChangeArrowheads="1"/>
          </p:cNvSpPr>
          <p:nvPr>
            <p:ph type="ftr" sz="quarter" idx="11"/>
          </p:nvPr>
        </p:nvSpPr>
        <p:spPr/>
        <p:txBody>
          <a:bodyPr/>
          <a:lstStyle>
            <a:lvl1pPr algn="r">
              <a:defRPr/>
            </a:lvl1pPr>
          </a:lstStyle>
          <a:p>
            <a:pPr>
              <a:defRPr/>
            </a:pPr>
            <a:endParaRPr lang="ru-RU"/>
          </a:p>
        </p:txBody>
      </p:sp>
      <p:sp>
        <p:nvSpPr>
          <p:cNvPr id="12" name="Rectangle 11"/>
          <p:cNvSpPr>
            <a:spLocks noGrp="1" noChangeArrowheads="1"/>
          </p:cNvSpPr>
          <p:nvPr>
            <p:ph type="sldNum" sz="quarter" idx="12"/>
          </p:nvPr>
        </p:nvSpPr>
        <p:spPr>
          <a:xfrm>
            <a:off x="76200" y="6248400"/>
            <a:ext cx="587375" cy="488950"/>
          </a:xfrm>
        </p:spPr>
        <p:txBody>
          <a:bodyPr anchorCtr="0"/>
          <a:lstStyle>
            <a:lvl1pPr>
              <a:defRPr/>
            </a:lvl1pPr>
          </a:lstStyle>
          <a:p>
            <a:pPr>
              <a:defRPr/>
            </a:pPr>
            <a:fld id="{4E2A81C2-1C1E-4FEF-B4E9-04CBAFEDE08E}"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a:t>Образец заголовка</a:t>
            </a:r>
            <a:endParaRPr lang="ru-RU"/>
          </a:p>
        </p:txBody>
      </p:sp>
      <p:sp>
        <p:nvSpPr>
          <p:cNvPr id="3" name="Содержимое 2"/>
          <p:cNvSpPr>
            <a:spLocks noGrp="1"/>
          </p:cNvSpPr>
          <p:nvPr>
            <p:ph idx="1"/>
          </p:nvPr>
        </p:nvSpPr>
        <p:spPr/>
        <p:txBody>
          <a:body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4" name="Rectangle 11"/>
          <p:cNvSpPr>
            <a:spLocks noGrp="1" noChangeArrowheads="1"/>
          </p:cNvSpPr>
          <p:nvPr>
            <p:ph type="dt" sz="half" idx="10"/>
          </p:nvPr>
        </p:nvSpPr>
        <p:spPr>
          <a:ln/>
        </p:spPr>
        <p:txBody>
          <a:bodyPr/>
          <a:lstStyle>
            <a:lvl1pPr>
              <a:defRPr/>
            </a:lvl1pPr>
          </a:lstStyle>
          <a:p>
            <a:pPr>
              <a:defRPr/>
            </a:pPr>
            <a:endParaRPr lang="ru-RU"/>
          </a:p>
        </p:txBody>
      </p:sp>
      <p:sp>
        <p:nvSpPr>
          <p:cNvPr id="5" name="Rectangle 12"/>
          <p:cNvSpPr>
            <a:spLocks noGrp="1" noChangeArrowheads="1"/>
          </p:cNvSpPr>
          <p:nvPr>
            <p:ph type="ftr" sz="quarter" idx="11"/>
          </p:nvPr>
        </p:nvSpPr>
        <p:spPr>
          <a:ln/>
        </p:spPr>
        <p:txBody>
          <a:bodyPr/>
          <a:lstStyle>
            <a:lvl1pPr>
              <a:defRPr/>
            </a:lvl1pPr>
          </a:lstStyle>
          <a:p>
            <a:pPr>
              <a:defRPr/>
            </a:pPr>
            <a:endParaRPr lang="ru-RU"/>
          </a:p>
        </p:txBody>
      </p:sp>
      <p:sp>
        <p:nvSpPr>
          <p:cNvPr id="6" name="Rectangle 13"/>
          <p:cNvSpPr>
            <a:spLocks noGrp="1" noChangeArrowheads="1"/>
          </p:cNvSpPr>
          <p:nvPr>
            <p:ph type="sldNum" sz="quarter" idx="12"/>
          </p:nvPr>
        </p:nvSpPr>
        <p:spPr>
          <a:ln/>
        </p:spPr>
        <p:txBody>
          <a:bodyPr/>
          <a:lstStyle>
            <a:lvl1pPr>
              <a:defRPr/>
            </a:lvl1pPr>
          </a:lstStyle>
          <a:p>
            <a:pPr>
              <a:defRPr/>
            </a:pPr>
            <a:fld id="{46681A4D-99A4-4F46-B9B3-D54E922F1C14}" type="slidenum">
              <a:rPr lang="ru-RU"/>
              <a:pPr>
                <a:defRPr/>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en-US"/>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Образец текста</a:t>
            </a:r>
          </a:p>
        </p:txBody>
      </p:sp>
      <p:sp>
        <p:nvSpPr>
          <p:cNvPr id="4" name="Rectangle 11"/>
          <p:cNvSpPr>
            <a:spLocks noGrp="1" noChangeArrowheads="1"/>
          </p:cNvSpPr>
          <p:nvPr>
            <p:ph type="dt" sz="half" idx="10"/>
          </p:nvPr>
        </p:nvSpPr>
        <p:spPr>
          <a:ln/>
        </p:spPr>
        <p:txBody>
          <a:bodyPr/>
          <a:lstStyle>
            <a:lvl1pPr>
              <a:defRPr/>
            </a:lvl1pPr>
          </a:lstStyle>
          <a:p>
            <a:pPr>
              <a:defRPr/>
            </a:pPr>
            <a:endParaRPr lang="ru-RU"/>
          </a:p>
        </p:txBody>
      </p:sp>
      <p:sp>
        <p:nvSpPr>
          <p:cNvPr id="5" name="Rectangle 12"/>
          <p:cNvSpPr>
            <a:spLocks noGrp="1" noChangeArrowheads="1"/>
          </p:cNvSpPr>
          <p:nvPr>
            <p:ph type="ftr" sz="quarter" idx="11"/>
          </p:nvPr>
        </p:nvSpPr>
        <p:spPr>
          <a:ln/>
        </p:spPr>
        <p:txBody>
          <a:bodyPr/>
          <a:lstStyle>
            <a:lvl1pPr>
              <a:defRPr/>
            </a:lvl1pPr>
          </a:lstStyle>
          <a:p>
            <a:pPr>
              <a:defRPr/>
            </a:pPr>
            <a:endParaRPr lang="ru-RU"/>
          </a:p>
        </p:txBody>
      </p:sp>
      <p:sp>
        <p:nvSpPr>
          <p:cNvPr id="6" name="Rectangle 13"/>
          <p:cNvSpPr>
            <a:spLocks noGrp="1" noChangeArrowheads="1"/>
          </p:cNvSpPr>
          <p:nvPr>
            <p:ph type="sldNum" sz="quarter" idx="12"/>
          </p:nvPr>
        </p:nvSpPr>
        <p:spPr>
          <a:ln/>
        </p:spPr>
        <p:txBody>
          <a:bodyPr/>
          <a:lstStyle>
            <a:lvl1pPr>
              <a:defRPr/>
            </a:lvl1pPr>
          </a:lstStyle>
          <a:p>
            <a:pPr>
              <a:defRPr/>
            </a:pPr>
            <a:fld id="{FA7A5FFA-00DD-4DD6-A356-7FB2C442AC50}" type="slidenum">
              <a:rPr lang="ru-RU"/>
              <a:pPr>
                <a:defRPr/>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a:t>Образец заголовка</a:t>
            </a:r>
            <a:endParaRPr lang="ru-RU"/>
          </a:p>
        </p:txBody>
      </p:sp>
      <p:sp>
        <p:nvSpPr>
          <p:cNvPr id="3" name="Содержимое 2"/>
          <p:cNvSpPr>
            <a:spLocks noGrp="1"/>
          </p:cNvSpPr>
          <p:nvPr>
            <p:ph sz="half" idx="1"/>
          </p:nvPr>
        </p:nvSpPr>
        <p:spPr>
          <a:xfrm>
            <a:off x="838200" y="2362200"/>
            <a:ext cx="3770313"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4" name="Содержимое 3"/>
          <p:cNvSpPr>
            <a:spLocks noGrp="1"/>
          </p:cNvSpPr>
          <p:nvPr>
            <p:ph sz="half" idx="2"/>
          </p:nvPr>
        </p:nvSpPr>
        <p:spPr>
          <a:xfrm>
            <a:off x="4760913" y="2362200"/>
            <a:ext cx="3770312"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5" name="Rectangle 11"/>
          <p:cNvSpPr>
            <a:spLocks noGrp="1" noChangeArrowheads="1"/>
          </p:cNvSpPr>
          <p:nvPr>
            <p:ph type="dt" sz="half" idx="10"/>
          </p:nvPr>
        </p:nvSpPr>
        <p:spPr>
          <a:ln/>
        </p:spPr>
        <p:txBody>
          <a:bodyPr/>
          <a:lstStyle>
            <a:lvl1pPr>
              <a:defRPr/>
            </a:lvl1pPr>
          </a:lstStyle>
          <a:p>
            <a:pPr>
              <a:defRPr/>
            </a:pPr>
            <a:endParaRPr lang="ru-RU"/>
          </a:p>
        </p:txBody>
      </p:sp>
      <p:sp>
        <p:nvSpPr>
          <p:cNvPr id="6" name="Rectangle 12"/>
          <p:cNvSpPr>
            <a:spLocks noGrp="1" noChangeArrowheads="1"/>
          </p:cNvSpPr>
          <p:nvPr>
            <p:ph type="ftr" sz="quarter" idx="11"/>
          </p:nvPr>
        </p:nvSpPr>
        <p:spPr>
          <a:ln/>
        </p:spPr>
        <p:txBody>
          <a:bodyPr/>
          <a:lstStyle>
            <a:lvl1pPr>
              <a:defRPr/>
            </a:lvl1pPr>
          </a:lstStyle>
          <a:p>
            <a:pPr>
              <a:defRPr/>
            </a:pPr>
            <a:endParaRPr lang="ru-RU"/>
          </a:p>
        </p:txBody>
      </p:sp>
      <p:sp>
        <p:nvSpPr>
          <p:cNvPr id="7" name="Rectangle 13"/>
          <p:cNvSpPr>
            <a:spLocks noGrp="1" noChangeArrowheads="1"/>
          </p:cNvSpPr>
          <p:nvPr>
            <p:ph type="sldNum" sz="quarter" idx="12"/>
          </p:nvPr>
        </p:nvSpPr>
        <p:spPr>
          <a:ln/>
        </p:spPr>
        <p:txBody>
          <a:bodyPr/>
          <a:lstStyle>
            <a:lvl1pPr>
              <a:defRPr/>
            </a:lvl1pPr>
          </a:lstStyle>
          <a:p>
            <a:pPr>
              <a:defRPr/>
            </a:pPr>
            <a:fld id="{C0AEAC02-1053-4BAE-B623-2CC8193C3A50}" type="slidenum">
              <a:rPr lang="ru-RU"/>
              <a:pPr>
                <a:defRPr/>
              </a:pPr>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en-US"/>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7" name="Rectangle 11"/>
          <p:cNvSpPr>
            <a:spLocks noGrp="1" noChangeArrowheads="1"/>
          </p:cNvSpPr>
          <p:nvPr>
            <p:ph type="dt" sz="half" idx="10"/>
          </p:nvPr>
        </p:nvSpPr>
        <p:spPr>
          <a:ln/>
        </p:spPr>
        <p:txBody>
          <a:bodyPr/>
          <a:lstStyle>
            <a:lvl1pPr>
              <a:defRPr/>
            </a:lvl1pPr>
          </a:lstStyle>
          <a:p>
            <a:pPr>
              <a:defRPr/>
            </a:pPr>
            <a:endParaRPr lang="ru-RU"/>
          </a:p>
        </p:txBody>
      </p:sp>
      <p:sp>
        <p:nvSpPr>
          <p:cNvPr id="8" name="Rectangle 12"/>
          <p:cNvSpPr>
            <a:spLocks noGrp="1" noChangeArrowheads="1"/>
          </p:cNvSpPr>
          <p:nvPr>
            <p:ph type="ftr" sz="quarter" idx="11"/>
          </p:nvPr>
        </p:nvSpPr>
        <p:spPr>
          <a:ln/>
        </p:spPr>
        <p:txBody>
          <a:bodyPr/>
          <a:lstStyle>
            <a:lvl1pPr>
              <a:defRPr/>
            </a:lvl1pPr>
          </a:lstStyle>
          <a:p>
            <a:pPr>
              <a:defRPr/>
            </a:pPr>
            <a:endParaRPr lang="ru-RU"/>
          </a:p>
        </p:txBody>
      </p:sp>
      <p:sp>
        <p:nvSpPr>
          <p:cNvPr id="9" name="Rectangle 13"/>
          <p:cNvSpPr>
            <a:spLocks noGrp="1" noChangeArrowheads="1"/>
          </p:cNvSpPr>
          <p:nvPr>
            <p:ph type="sldNum" sz="quarter" idx="12"/>
          </p:nvPr>
        </p:nvSpPr>
        <p:spPr>
          <a:ln/>
        </p:spPr>
        <p:txBody>
          <a:bodyPr/>
          <a:lstStyle>
            <a:lvl1pPr>
              <a:defRPr/>
            </a:lvl1pPr>
          </a:lstStyle>
          <a:p>
            <a:pPr>
              <a:defRPr/>
            </a:pPr>
            <a:fld id="{D755F48B-B887-4CB5-BD24-6EDC87820357}" type="slidenum">
              <a:rPr lang="ru-RU"/>
              <a:pPr>
                <a:defRPr/>
              </a:pPr>
              <a:t>‹#›</a:t>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a:t>Образец заголовка</a:t>
            </a:r>
            <a:endParaRPr lang="ru-RU"/>
          </a:p>
        </p:txBody>
      </p:sp>
      <p:sp>
        <p:nvSpPr>
          <p:cNvPr id="3" name="Rectangle 11"/>
          <p:cNvSpPr>
            <a:spLocks noGrp="1" noChangeArrowheads="1"/>
          </p:cNvSpPr>
          <p:nvPr>
            <p:ph type="dt" sz="half" idx="10"/>
          </p:nvPr>
        </p:nvSpPr>
        <p:spPr>
          <a:ln/>
        </p:spPr>
        <p:txBody>
          <a:bodyPr/>
          <a:lstStyle>
            <a:lvl1pPr>
              <a:defRPr/>
            </a:lvl1pPr>
          </a:lstStyle>
          <a:p>
            <a:pPr>
              <a:defRPr/>
            </a:pPr>
            <a:endParaRPr lang="ru-RU"/>
          </a:p>
        </p:txBody>
      </p:sp>
      <p:sp>
        <p:nvSpPr>
          <p:cNvPr id="4" name="Rectangle 12"/>
          <p:cNvSpPr>
            <a:spLocks noGrp="1" noChangeArrowheads="1"/>
          </p:cNvSpPr>
          <p:nvPr>
            <p:ph type="ftr" sz="quarter" idx="11"/>
          </p:nvPr>
        </p:nvSpPr>
        <p:spPr>
          <a:ln/>
        </p:spPr>
        <p:txBody>
          <a:bodyPr/>
          <a:lstStyle>
            <a:lvl1pPr>
              <a:defRPr/>
            </a:lvl1pPr>
          </a:lstStyle>
          <a:p>
            <a:pPr>
              <a:defRPr/>
            </a:pPr>
            <a:endParaRPr lang="ru-RU"/>
          </a:p>
        </p:txBody>
      </p:sp>
      <p:sp>
        <p:nvSpPr>
          <p:cNvPr id="5" name="Rectangle 13"/>
          <p:cNvSpPr>
            <a:spLocks noGrp="1" noChangeArrowheads="1"/>
          </p:cNvSpPr>
          <p:nvPr>
            <p:ph type="sldNum" sz="quarter" idx="12"/>
          </p:nvPr>
        </p:nvSpPr>
        <p:spPr>
          <a:ln/>
        </p:spPr>
        <p:txBody>
          <a:bodyPr/>
          <a:lstStyle>
            <a:lvl1pPr>
              <a:defRPr/>
            </a:lvl1pPr>
          </a:lstStyle>
          <a:p>
            <a:pPr>
              <a:defRPr/>
            </a:pPr>
            <a:fld id="{C9833E94-4DFF-4604-844E-56310EE88326}" type="slidenum">
              <a:rPr lang="ru-RU"/>
              <a:pPr>
                <a:defRPr/>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ru-RU"/>
          </a:p>
        </p:txBody>
      </p:sp>
      <p:sp>
        <p:nvSpPr>
          <p:cNvPr id="3" name="Rectangle 12"/>
          <p:cNvSpPr>
            <a:spLocks noGrp="1" noChangeArrowheads="1"/>
          </p:cNvSpPr>
          <p:nvPr>
            <p:ph type="ftr" sz="quarter" idx="11"/>
          </p:nvPr>
        </p:nvSpPr>
        <p:spPr>
          <a:ln/>
        </p:spPr>
        <p:txBody>
          <a:bodyPr/>
          <a:lstStyle>
            <a:lvl1pPr>
              <a:defRPr/>
            </a:lvl1pPr>
          </a:lstStyle>
          <a:p>
            <a:pPr>
              <a:defRPr/>
            </a:pPr>
            <a:endParaRPr lang="ru-RU"/>
          </a:p>
        </p:txBody>
      </p:sp>
      <p:sp>
        <p:nvSpPr>
          <p:cNvPr id="4" name="Rectangle 13"/>
          <p:cNvSpPr>
            <a:spLocks noGrp="1" noChangeArrowheads="1"/>
          </p:cNvSpPr>
          <p:nvPr>
            <p:ph type="sldNum" sz="quarter" idx="12"/>
          </p:nvPr>
        </p:nvSpPr>
        <p:spPr>
          <a:ln/>
        </p:spPr>
        <p:txBody>
          <a:bodyPr/>
          <a:lstStyle>
            <a:lvl1pPr>
              <a:defRPr/>
            </a:lvl1pPr>
          </a:lstStyle>
          <a:p>
            <a:pPr>
              <a:defRPr/>
            </a:pPr>
            <a:fld id="{23A45FC2-1B51-45C1-BA20-95903E04C470}"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a:t>Образец заголовка</a:t>
            </a:r>
            <a:endParaRPr lang="ru-RU"/>
          </a:p>
        </p:txBody>
      </p:sp>
      <p:sp>
        <p:nvSpPr>
          <p:cNvPr id="3" name="Содержимое 2"/>
          <p:cNvSpPr>
            <a:spLocks noGrp="1"/>
          </p:cNvSpPr>
          <p:nvPr>
            <p:ph idx="1"/>
          </p:nvPr>
        </p:nvSpPr>
        <p:spPr/>
        <p:txBody>
          <a:body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09776448-1890-42C8-B65E-098A89E8F5F5}" type="slidenum">
              <a:rPr lang="ru-RU"/>
              <a:pPr>
                <a:defRPr/>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en-US"/>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Образец текста</a:t>
            </a:r>
          </a:p>
        </p:txBody>
      </p:sp>
      <p:sp>
        <p:nvSpPr>
          <p:cNvPr id="5" name="Rectangle 11"/>
          <p:cNvSpPr>
            <a:spLocks noGrp="1" noChangeArrowheads="1"/>
          </p:cNvSpPr>
          <p:nvPr>
            <p:ph type="dt" sz="half" idx="10"/>
          </p:nvPr>
        </p:nvSpPr>
        <p:spPr>
          <a:ln/>
        </p:spPr>
        <p:txBody>
          <a:bodyPr/>
          <a:lstStyle>
            <a:lvl1pPr>
              <a:defRPr/>
            </a:lvl1pPr>
          </a:lstStyle>
          <a:p>
            <a:pPr>
              <a:defRPr/>
            </a:pPr>
            <a:endParaRPr lang="ru-RU"/>
          </a:p>
        </p:txBody>
      </p:sp>
      <p:sp>
        <p:nvSpPr>
          <p:cNvPr id="6" name="Rectangle 12"/>
          <p:cNvSpPr>
            <a:spLocks noGrp="1" noChangeArrowheads="1"/>
          </p:cNvSpPr>
          <p:nvPr>
            <p:ph type="ftr" sz="quarter" idx="11"/>
          </p:nvPr>
        </p:nvSpPr>
        <p:spPr>
          <a:ln/>
        </p:spPr>
        <p:txBody>
          <a:bodyPr/>
          <a:lstStyle>
            <a:lvl1pPr>
              <a:defRPr/>
            </a:lvl1pPr>
          </a:lstStyle>
          <a:p>
            <a:pPr>
              <a:defRPr/>
            </a:pPr>
            <a:endParaRPr lang="ru-RU"/>
          </a:p>
        </p:txBody>
      </p:sp>
      <p:sp>
        <p:nvSpPr>
          <p:cNvPr id="7" name="Rectangle 13"/>
          <p:cNvSpPr>
            <a:spLocks noGrp="1" noChangeArrowheads="1"/>
          </p:cNvSpPr>
          <p:nvPr>
            <p:ph type="sldNum" sz="quarter" idx="12"/>
          </p:nvPr>
        </p:nvSpPr>
        <p:spPr>
          <a:ln/>
        </p:spPr>
        <p:txBody>
          <a:bodyPr/>
          <a:lstStyle>
            <a:lvl1pPr>
              <a:defRPr/>
            </a:lvl1pPr>
          </a:lstStyle>
          <a:p>
            <a:pPr>
              <a:defRPr/>
            </a:pPr>
            <a:fld id="{BF66DE9E-366B-4CA2-BD82-94F8B1D2EE4F}" type="slidenum">
              <a:rPr lang="ru-RU"/>
              <a:pPr>
                <a:defRPr/>
              </a:pPr>
              <a:t>‹#›</a:t>
            </a:fld>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en-US"/>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Образец текста</a:t>
            </a:r>
          </a:p>
        </p:txBody>
      </p:sp>
      <p:sp>
        <p:nvSpPr>
          <p:cNvPr id="5" name="Rectangle 11"/>
          <p:cNvSpPr>
            <a:spLocks noGrp="1" noChangeArrowheads="1"/>
          </p:cNvSpPr>
          <p:nvPr>
            <p:ph type="dt" sz="half" idx="10"/>
          </p:nvPr>
        </p:nvSpPr>
        <p:spPr>
          <a:ln/>
        </p:spPr>
        <p:txBody>
          <a:bodyPr/>
          <a:lstStyle>
            <a:lvl1pPr>
              <a:defRPr/>
            </a:lvl1pPr>
          </a:lstStyle>
          <a:p>
            <a:pPr>
              <a:defRPr/>
            </a:pPr>
            <a:endParaRPr lang="ru-RU"/>
          </a:p>
        </p:txBody>
      </p:sp>
      <p:sp>
        <p:nvSpPr>
          <p:cNvPr id="6" name="Rectangle 12"/>
          <p:cNvSpPr>
            <a:spLocks noGrp="1" noChangeArrowheads="1"/>
          </p:cNvSpPr>
          <p:nvPr>
            <p:ph type="ftr" sz="quarter" idx="11"/>
          </p:nvPr>
        </p:nvSpPr>
        <p:spPr>
          <a:ln/>
        </p:spPr>
        <p:txBody>
          <a:bodyPr/>
          <a:lstStyle>
            <a:lvl1pPr>
              <a:defRPr/>
            </a:lvl1pPr>
          </a:lstStyle>
          <a:p>
            <a:pPr>
              <a:defRPr/>
            </a:pPr>
            <a:endParaRPr lang="ru-RU"/>
          </a:p>
        </p:txBody>
      </p:sp>
      <p:sp>
        <p:nvSpPr>
          <p:cNvPr id="7" name="Rectangle 13"/>
          <p:cNvSpPr>
            <a:spLocks noGrp="1" noChangeArrowheads="1"/>
          </p:cNvSpPr>
          <p:nvPr>
            <p:ph type="sldNum" sz="quarter" idx="12"/>
          </p:nvPr>
        </p:nvSpPr>
        <p:spPr>
          <a:ln/>
        </p:spPr>
        <p:txBody>
          <a:bodyPr/>
          <a:lstStyle>
            <a:lvl1pPr>
              <a:defRPr/>
            </a:lvl1pPr>
          </a:lstStyle>
          <a:p>
            <a:pPr>
              <a:defRPr/>
            </a:pPr>
            <a:fld id="{302B161B-866B-43B4-AEF9-70DA3DBC2785}" type="slidenum">
              <a:rPr lang="ru-RU"/>
              <a:pPr>
                <a:defRPr/>
              </a:pPr>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4" name="Rectangle 11"/>
          <p:cNvSpPr>
            <a:spLocks noGrp="1" noChangeArrowheads="1"/>
          </p:cNvSpPr>
          <p:nvPr>
            <p:ph type="dt" sz="half" idx="10"/>
          </p:nvPr>
        </p:nvSpPr>
        <p:spPr>
          <a:ln/>
        </p:spPr>
        <p:txBody>
          <a:bodyPr/>
          <a:lstStyle>
            <a:lvl1pPr>
              <a:defRPr/>
            </a:lvl1pPr>
          </a:lstStyle>
          <a:p>
            <a:pPr>
              <a:defRPr/>
            </a:pPr>
            <a:endParaRPr lang="ru-RU"/>
          </a:p>
        </p:txBody>
      </p:sp>
      <p:sp>
        <p:nvSpPr>
          <p:cNvPr id="5" name="Rectangle 12"/>
          <p:cNvSpPr>
            <a:spLocks noGrp="1" noChangeArrowheads="1"/>
          </p:cNvSpPr>
          <p:nvPr>
            <p:ph type="ftr" sz="quarter" idx="11"/>
          </p:nvPr>
        </p:nvSpPr>
        <p:spPr>
          <a:ln/>
        </p:spPr>
        <p:txBody>
          <a:bodyPr/>
          <a:lstStyle>
            <a:lvl1pPr>
              <a:defRPr/>
            </a:lvl1pPr>
          </a:lstStyle>
          <a:p>
            <a:pPr>
              <a:defRPr/>
            </a:pPr>
            <a:endParaRPr lang="ru-RU"/>
          </a:p>
        </p:txBody>
      </p:sp>
      <p:sp>
        <p:nvSpPr>
          <p:cNvPr id="6" name="Rectangle 13"/>
          <p:cNvSpPr>
            <a:spLocks noGrp="1" noChangeArrowheads="1"/>
          </p:cNvSpPr>
          <p:nvPr>
            <p:ph type="sldNum" sz="quarter" idx="12"/>
          </p:nvPr>
        </p:nvSpPr>
        <p:spPr>
          <a:ln/>
        </p:spPr>
        <p:txBody>
          <a:bodyPr/>
          <a:lstStyle>
            <a:lvl1pPr>
              <a:defRPr/>
            </a:lvl1pPr>
          </a:lstStyle>
          <a:p>
            <a:pPr>
              <a:defRPr/>
            </a:pPr>
            <a:fld id="{1BF20A16-BF50-46AE-A01B-89EEA4DF9166}" type="slidenum">
              <a:rPr lang="ru-RU"/>
              <a:pPr>
                <a:defRPr/>
              </a:pPr>
              <a:t>‹#›</a:t>
            </a:fld>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05600" y="762000"/>
            <a:ext cx="1981200" cy="5324475"/>
          </a:xfrm>
        </p:spPr>
        <p:txBody>
          <a:bodyPr vert="eaVert"/>
          <a:lstStyle/>
          <a:p>
            <a:r>
              <a:rPr lang="en-US"/>
              <a:t>Образец заголовка</a:t>
            </a:r>
            <a:endParaRPr lang="ru-RU"/>
          </a:p>
        </p:txBody>
      </p:sp>
      <p:sp>
        <p:nvSpPr>
          <p:cNvPr id="3" name="Вертикальный текст 2"/>
          <p:cNvSpPr>
            <a:spLocks noGrp="1"/>
          </p:cNvSpPr>
          <p:nvPr>
            <p:ph type="body" orient="vert" idx="1"/>
          </p:nvPr>
        </p:nvSpPr>
        <p:spPr>
          <a:xfrm>
            <a:off x="762000" y="762000"/>
            <a:ext cx="5791200" cy="5324475"/>
          </a:xfrm>
        </p:spPr>
        <p:txBody>
          <a:bodyPr vert="eaVert"/>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4" name="Rectangle 11"/>
          <p:cNvSpPr>
            <a:spLocks noGrp="1" noChangeArrowheads="1"/>
          </p:cNvSpPr>
          <p:nvPr>
            <p:ph type="dt" sz="half" idx="10"/>
          </p:nvPr>
        </p:nvSpPr>
        <p:spPr>
          <a:ln/>
        </p:spPr>
        <p:txBody>
          <a:bodyPr/>
          <a:lstStyle>
            <a:lvl1pPr>
              <a:defRPr/>
            </a:lvl1pPr>
          </a:lstStyle>
          <a:p>
            <a:pPr>
              <a:defRPr/>
            </a:pPr>
            <a:endParaRPr lang="ru-RU"/>
          </a:p>
        </p:txBody>
      </p:sp>
      <p:sp>
        <p:nvSpPr>
          <p:cNvPr id="5" name="Rectangle 12"/>
          <p:cNvSpPr>
            <a:spLocks noGrp="1" noChangeArrowheads="1"/>
          </p:cNvSpPr>
          <p:nvPr>
            <p:ph type="ftr" sz="quarter" idx="11"/>
          </p:nvPr>
        </p:nvSpPr>
        <p:spPr>
          <a:ln/>
        </p:spPr>
        <p:txBody>
          <a:bodyPr/>
          <a:lstStyle>
            <a:lvl1pPr>
              <a:defRPr/>
            </a:lvl1pPr>
          </a:lstStyle>
          <a:p>
            <a:pPr>
              <a:defRPr/>
            </a:pPr>
            <a:endParaRPr lang="ru-RU"/>
          </a:p>
        </p:txBody>
      </p:sp>
      <p:sp>
        <p:nvSpPr>
          <p:cNvPr id="6" name="Rectangle 13"/>
          <p:cNvSpPr>
            <a:spLocks noGrp="1" noChangeArrowheads="1"/>
          </p:cNvSpPr>
          <p:nvPr>
            <p:ph type="sldNum" sz="quarter" idx="12"/>
          </p:nvPr>
        </p:nvSpPr>
        <p:spPr>
          <a:ln/>
        </p:spPr>
        <p:txBody>
          <a:bodyPr/>
          <a:lstStyle>
            <a:lvl1pPr>
              <a:defRPr/>
            </a:lvl1pPr>
          </a:lstStyle>
          <a:p>
            <a:pPr>
              <a:defRPr/>
            </a:pPr>
            <a:fld id="{8F51CEB6-A171-4E8A-BA66-055A4D76C384}"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en-US"/>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C1FD16B5-B9F5-4B30-94B1-CB197B8F7BF6}"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65F06C91-7EE0-4E4C-9D63-7B54ECE1C058}"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en-US"/>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E7DB9D94-DC56-4612-BE3E-D96867DEC1B9}"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4421D413-CA9E-4786-BA8B-7C07BEA4C044}"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58B7D17A-9637-4427-B4CA-336E2CC23A5C}"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en-US"/>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4AACCDAF-1BD4-451E-9916-8F80A3947353}"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en-US"/>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40889F8C-618D-4CB9-B2EC-8E496D5508D4}"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3B0804BD-CA4D-4E76-991D-8F1826761DEC}"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4338" name="Group 2"/>
          <p:cNvGrpSpPr>
            <a:grpSpLocks/>
          </p:cNvGrpSpPr>
          <p:nvPr/>
        </p:nvGrpSpPr>
        <p:grpSpPr bwMode="auto">
          <a:xfrm>
            <a:off x="0" y="0"/>
            <a:ext cx="7620000" cy="6858000"/>
            <a:chOff x="0" y="0"/>
            <a:chExt cx="4800" cy="4320"/>
          </a:xfrm>
        </p:grpSpPr>
        <p:grpSp>
          <p:nvGrpSpPr>
            <p:cNvPr id="14344" name="Group 3"/>
            <p:cNvGrpSpPr>
              <a:grpSpLocks/>
            </p:cNvGrpSpPr>
            <p:nvPr userDrawn="1"/>
          </p:nvGrpSpPr>
          <p:grpSpPr bwMode="auto">
            <a:xfrm>
              <a:off x="0" y="0"/>
              <a:ext cx="2016" cy="4320"/>
              <a:chOff x="0" y="0"/>
              <a:chExt cx="2016" cy="4320"/>
            </a:xfrm>
          </p:grpSpPr>
          <p:sp>
            <p:nvSpPr>
              <p:cNvPr id="19460" name="Rectangle 4"/>
              <p:cNvSpPr>
                <a:spLocks noChangeArrowheads="1"/>
              </p:cNvSpPr>
              <p:nvPr userDrawn="1"/>
            </p:nvSpPr>
            <p:spPr bwMode="auto">
              <a:xfrm>
                <a:off x="0" y="0"/>
                <a:ext cx="480" cy="4320"/>
              </a:xfrm>
              <a:prstGeom prst="rect">
                <a:avLst/>
              </a:prstGeom>
              <a:solidFill>
                <a:schemeClr val="accent2"/>
              </a:solidFill>
              <a:ln w="9525">
                <a:noFill/>
                <a:miter lim="800000"/>
                <a:headEnd/>
                <a:tailEnd/>
              </a:ln>
              <a:effectLst/>
            </p:spPr>
            <p:txBody>
              <a:bodyPr wrap="none" anchor="ctr"/>
              <a:lstStyle/>
              <a:p>
                <a:pPr>
                  <a:defRPr/>
                </a:pPr>
                <a:endParaRPr lang="ru-RU"/>
              </a:p>
            </p:txBody>
          </p:sp>
          <p:sp>
            <p:nvSpPr>
              <p:cNvPr id="19461" name="Freeform 5"/>
              <p:cNvSpPr>
                <a:spLocks/>
              </p:cNvSpPr>
              <p:nvPr userDrawn="1"/>
            </p:nvSpPr>
            <p:spPr bwMode="auto">
              <a:xfrm>
                <a:off x="288" y="0"/>
                <a:ext cx="1728" cy="735"/>
              </a:xfrm>
              <a:custGeom>
                <a:avLst/>
                <a:gdLst/>
                <a:ahLst/>
                <a:cxnLst>
                  <a:cxn ang="0">
                    <a:pos x="1728" y="0"/>
                  </a:cxn>
                  <a:cxn ang="0">
                    <a:pos x="1728" y="480"/>
                  </a:cxn>
                  <a:cxn ang="0">
                    <a:pos x="380" y="482"/>
                  </a:cxn>
                  <a:cxn ang="0">
                    <a:pos x="354" y="480"/>
                  </a:cxn>
                  <a:cxn ang="0">
                    <a:pos x="308" y="489"/>
                  </a:cxn>
                  <a:cxn ang="0">
                    <a:pos x="246" y="531"/>
                  </a:cxn>
                  <a:cxn ang="0">
                    <a:pos x="206" y="597"/>
                  </a:cxn>
                  <a:cxn ang="0">
                    <a:pos x="192" y="666"/>
                  </a:cxn>
                  <a:cxn ang="0">
                    <a:pos x="192" y="735"/>
                  </a:cxn>
                  <a:cxn ang="0">
                    <a:pos x="0" y="735"/>
                  </a:cxn>
                  <a:cxn ang="0">
                    <a:pos x="0" y="480"/>
                  </a:cxn>
                  <a:cxn ang="0">
                    <a:pos x="0" y="0"/>
                  </a:cxn>
                  <a:cxn ang="0">
                    <a:pos x="1728" y="0"/>
                  </a:cxn>
                </a:cxnLst>
                <a:rect l="0" t="0" r="r" b="b"/>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chemeClr val="accent2"/>
              </a:solidFill>
              <a:ln w="9525" cap="flat" cmpd="sng">
                <a:noFill/>
                <a:prstDash val="solid"/>
                <a:miter lim="800000"/>
                <a:headEnd type="none" w="med" len="med"/>
                <a:tailEnd type="none" w="med" len="med"/>
              </a:ln>
              <a:effectLst/>
            </p:spPr>
            <p:txBody>
              <a:bodyPr wrap="none"/>
              <a:lstStyle/>
              <a:p>
                <a:pPr>
                  <a:defRPr/>
                </a:pPr>
                <a:endParaRPr lang="ru-RU"/>
              </a:p>
            </p:txBody>
          </p:sp>
        </p:grpSp>
        <p:grpSp>
          <p:nvGrpSpPr>
            <p:cNvPr id="14345" name="Group 6"/>
            <p:cNvGrpSpPr>
              <a:grpSpLocks/>
            </p:cNvGrpSpPr>
            <p:nvPr/>
          </p:nvGrpSpPr>
          <p:grpSpPr bwMode="auto">
            <a:xfrm>
              <a:off x="144" y="1248"/>
              <a:ext cx="4656" cy="201"/>
              <a:chOff x="144" y="1248"/>
              <a:chExt cx="4656" cy="201"/>
            </a:xfrm>
          </p:grpSpPr>
          <p:sp>
            <p:nvSpPr>
              <p:cNvPr id="19463" name="AutoShape 7"/>
              <p:cNvSpPr>
                <a:spLocks noChangeArrowheads="1"/>
              </p:cNvSpPr>
              <p:nvPr/>
            </p:nvSpPr>
            <p:spPr bwMode="auto">
              <a:xfrm>
                <a:off x="384" y="1248"/>
                <a:ext cx="4416" cy="200"/>
              </a:xfrm>
              <a:prstGeom prst="roundRect">
                <a:avLst>
                  <a:gd name="adj" fmla="val 0"/>
                </a:avLst>
              </a:prstGeom>
              <a:solidFill>
                <a:schemeClr val="hlink"/>
              </a:solidFill>
              <a:ln w="9525">
                <a:noFill/>
                <a:round/>
                <a:headEnd/>
                <a:tailEnd/>
              </a:ln>
              <a:effectLst/>
            </p:spPr>
            <p:txBody>
              <a:bodyPr wrap="none" anchor="ctr"/>
              <a:lstStyle/>
              <a:p>
                <a:pPr>
                  <a:defRPr/>
                </a:pPr>
                <a:endParaRPr lang="ru-RU"/>
              </a:p>
            </p:txBody>
          </p:sp>
          <p:sp>
            <p:nvSpPr>
              <p:cNvPr id="19464" name="AutoShape 8"/>
              <p:cNvSpPr>
                <a:spLocks noChangeArrowheads="1"/>
              </p:cNvSpPr>
              <p:nvPr/>
            </p:nvSpPr>
            <p:spPr bwMode="auto">
              <a:xfrm flipH="1">
                <a:off x="144" y="1248"/>
                <a:ext cx="248" cy="201"/>
              </a:xfrm>
              <a:prstGeom prst="flowChartDelay">
                <a:avLst/>
              </a:prstGeom>
              <a:solidFill>
                <a:schemeClr val="hlink"/>
              </a:solidFill>
              <a:ln w="9525">
                <a:noFill/>
                <a:miter lim="800000"/>
                <a:headEnd/>
                <a:tailEnd/>
              </a:ln>
              <a:effectLst/>
            </p:spPr>
            <p:txBody>
              <a:bodyPr wrap="none" anchor="ctr"/>
              <a:lstStyle/>
              <a:p>
                <a:pPr>
                  <a:defRPr/>
                </a:pPr>
                <a:endParaRPr lang="ru-RU"/>
              </a:p>
            </p:txBody>
          </p:sp>
        </p:grpSp>
      </p:grpSp>
      <p:sp>
        <p:nvSpPr>
          <p:cNvPr id="14339" name="AutoShape 9"/>
          <p:cNvSpPr>
            <a:spLocks noGrp="1" noChangeArrowheads="1"/>
          </p:cNvSpPr>
          <p:nvPr>
            <p:ph type="title"/>
          </p:nvPr>
        </p:nvSpPr>
        <p:spPr bwMode="auto">
          <a:xfrm>
            <a:off x="762000" y="762000"/>
            <a:ext cx="7924800" cy="1143000"/>
          </a:xfrm>
          <a:prstGeom prst="roundRect">
            <a:avLst>
              <a:gd name="adj" fmla="val 21667"/>
            </a:avLst>
          </a:prstGeom>
          <a:noFill/>
          <a:ln w="9525">
            <a:noFill/>
            <a:round/>
            <a:headEnd/>
            <a:tailEnd/>
          </a:ln>
        </p:spPr>
        <p:txBody>
          <a:bodyPr vert="horz" wrap="square" lIns="91440" tIns="45720" rIns="91440" bIns="45720" numCol="1" anchor="b" anchorCtr="0" compatLnSpc="1">
            <a:prstTxWarp prst="textNoShape">
              <a:avLst/>
            </a:prstTxWarp>
          </a:bodyPr>
          <a:lstStyle/>
          <a:p>
            <a:pPr lvl="0"/>
            <a:r>
              <a:rPr lang="ru-RU" smtClean="0"/>
              <a:t>Образец заголовка</a:t>
            </a:r>
          </a:p>
        </p:txBody>
      </p:sp>
      <p:sp>
        <p:nvSpPr>
          <p:cNvPr id="14340" name="Rectangle 10"/>
          <p:cNvSpPr>
            <a:spLocks noGrp="1" noChangeArrowheads="1"/>
          </p:cNvSpPr>
          <p:nvPr>
            <p:ph type="body" idx="1"/>
          </p:nvPr>
        </p:nvSpPr>
        <p:spPr bwMode="auto">
          <a:xfrm>
            <a:off x="838200" y="2362200"/>
            <a:ext cx="7693025" cy="3724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9467" name="Rectangle 11"/>
          <p:cNvSpPr>
            <a:spLocks noGrp="1" noChangeArrowheads="1"/>
          </p:cNvSpPr>
          <p:nvPr>
            <p:ph type="dt" sz="half" idx="2"/>
          </p:nvPr>
        </p:nvSpPr>
        <p:spPr bwMode="auto">
          <a:xfrm>
            <a:off x="2438400" y="6248400"/>
            <a:ext cx="2130425" cy="4746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vl1pPr>
          </a:lstStyle>
          <a:p>
            <a:pPr>
              <a:defRPr/>
            </a:pPr>
            <a:endParaRPr lang="ru-RU"/>
          </a:p>
        </p:txBody>
      </p:sp>
      <p:sp>
        <p:nvSpPr>
          <p:cNvPr id="19468" name="Rectangle 12"/>
          <p:cNvSpPr>
            <a:spLocks noGrp="1" noChangeArrowheads="1"/>
          </p:cNvSpPr>
          <p:nvPr>
            <p:ph type="ftr" sz="quarter" idx="3"/>
          </p:nvPr>
        </p:nvSpPr>
        <p:spPr bwMode="auto">
          <a:xfrm>
            <a:off x="5791200" y="6248400"/>
            <a:ext cx="2897188" cy="4746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lvl1pPr>
          </a:lstStyle>
          <a:p>
            <a:pPr>
              <a:defRPr/>
            </a:pPr>
            <a:endParaRPr lang="ru-RU"/>
          </a:p>
        </p:txBody>
      </p:sp>
      <p:sp>
        <p:nvSpPr>
          <p:cNvPr id="19469" name="Rectangle 13"/>
          <p:cNvSpPr>
            <a:spLocks noGrp="1" noChangeArrowheads="1"/>
          </p:cNvSpPr>
          <p:nvPr>
            <p:ph type="sldNum" sz="quarter" idx="4"/>
          </p:nvPr>
        </p:nvSpPr>
        <p:spPr bwMode="auto">
          <a:xfrm>
            <a:off x="84138" y="6242050"/>
            <a:ext cx="587375" cy="488950"/>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bodyPr>
          <a:lstStyle>
            <a:lvl1pPr>
              <a:defRPr sz="2600" b="1">
                <a:solidFill>
                  <a:schemeClr val="bg1"/>
                </a:solidFill>
              </a:defRPr>
            </a:lvl1pPr>
          </a:lstStyle>
          <a:p>
            <a:pPr>
              <a:defRPr/>
            </a:pPr>
            <a:fld id="{4D5FB18B-0EC6-4A5D-8B91-A8DBBF11BB3A}"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rtl="0" eaLnBrk="0" fontAlgn="base" hangingPunct="0">
        <a:lnSpc>
          <a:spcPct val="90000"/>
        </a:lnSpc>
        <a:spcBef>
          <a:spcPct val="0"/>
        </a:spcBef>
        <a:spcAft>
          <a:spcPct val="0"/>
        </a:spcAft>
        <a:defRPr sz="3600" b="1">
          <a:solidFill>
            <a:schemeClr val="tx2"/>
          </a:solidFill>
          <a:latin typeface="+mj-lt"/>
          <a:ea typeface="+mj-ea"/>
          <a:cs typeface="+mj-cs"/>
        </a:defRPr>
      </a:lvl1pPr>
      <a:lvl2pPr algn="l" rtl="0" eaLnBrk="0" fontAlgn="base" hangingPunct="0">
        <a:lnSpc>
          <a:spcPct val="90000"/>
        </a:lnSpc>
        <a:spcBef>
          <a:spcPct val="0"/>
        </a:spcBef>
        <a:spcAft>
          <a:spcPct val="0"/>
        </a:spcAft>
        <a:defRPr sz="3600" b="1">
          <a:solidFill>
            <a:schemeClr val="tx2"/>
          </a:solidFill>
          <a:latin typeface="Arial" charset="0"/>
          <a:cs typeface="Arial" charset="0"/>
        </a:defRPr>
      </a:lvl2pPr>
      <a:lvl3pPr algn="l" rtl="0" eaLnBrk="0" fontAlgn="base" hangingPunct="0">
        <a:lnSpc>
          <a:spcPct val="90000"/>
        </a:lnSpc>
        <a:spcBef>
          <a:spcPct val="0"/>
        </a:spcBef>
        <a:spcAft>
          <a:spcPct val="0"/>
        </a:spcAft>
        <a:defRPr sz="3600" b="1">
          <a:solidFill>
            <a:schemeClr val="tx2"/>
          </a:solidFill>
          <a:latin typeface="Arial" charset="0"/>
          <a:cs typeface="Arial" charset="0"/>
        </a:defRPr>
      </a:lvl3pPr>
      <a:lvl4pPr algn="l" rtl="0" eaLnBrk="0" fontAlgn="base" hangingPunct="0">
        <a:lnSpc>
          <a:spcPct val="90000"/>
        </a:lnSpc>
        <a:spcBef>
          <a:spcPct val="0"/>
        </a:spcBef>
        <a:spcAft>
          <a:spcPct val="0"/>
        </a:spcAft>
        <a:defRPr sz="3600" b="1">
          <a:solidFill>
            <a:schemeClr val="tx2"/>
          </a:solidFill>
          <a:latin typeface="Arial" charset="0"/>
          <a:cs typeface="Arial" charset="0"/>
        </a:defRPr>
      </a:lvl4pPr>
      <a:lvl5pPr algn="l" rtl="0" eaLnBrk="0" fontAlgn="base" hangingPunct="0">
        <a:lnSpc>
          <a:spcPct val="90000"/>
        </a:lnSpc>
        <a:spcBef>
          <a:spcPct val="0"/>
        </a:spcBef>
        <a:spcAft>
          <a:spcPct val="0"/>
        </a:spcAft>
        <a:defRPr sz="3600" b="1">
          <a:solidFill>
            <a:schemeClr val="tx2"/>
          </a:solidFill>
          <a:latin typeface="Arial" charset="0"/>
          <a:cs typeface="Arial" charset="0"/>
        </a:defRPr>
      </a:lvl5pPr>
      <a:lvl6pPr marL="457200" algn="l" rtl="0" fontAlgn="base">
        <a:lnSpc>
          <a:spcPct val="90000"/>
        </a:lnSpc>
        <a:spcBef>
          <a:spcPct val="0"/>
        </a:spcBef>
        <a:spcAft>
          <a:spcPct val="0"/>
        </a:spcAft>
        <a:defRPr sz="3600" b="1">
          <a:solidFill>
            <a:schemeClr val="tx2"/>
          </a:solidFill>
          <a:latin typeface="Arial" charset="0"/>
          <a:cs typeface="Arial" charset="0"/>
        </a:defRPr>
      </a:lvl6pPr>
      <a:lvl7pPr marL="914400" algn="l" rtl="0" fontAlgn="base">
        <a:lnSpc>
          <a:spcPct val="90000"/>
        </a:lnSpc>
        <a:spcBef>
          <a:spcPct val="0"/>
        </a:spcBef>
        <a:spcAft>
          <a:spcPct val="0"/>
        </a:spcAft>
        <a:defRPr sz="3600" b="1">
          <a:solidFill>
            <a:schemeClr val="tx2"/>
          </a:solidFill>
          <a:latin typeface="Arial" charset="0"/>
          <a:cs typeface="Arial" charset="0"/>
        </a:defRPr>
      </a:lvl7pPr>
      <a:lvl8pPr marL="1371600" algn="l" rtl="0" fontAlgn="base">
        <a:lnSpc>
          <a:spcPct val="90000"/>
        </a:lnSpc>
        <a:spcBef>
          <a:spcPct val="0"/>
        </a:spcBef>
        <a:spcAft>
          <a:spcPct val="0"/>
        </a:spcAft>
        <a:defRPr sz="3600" b="1">
          <a:solidFill>
            <a:schemeClr val="tx2"/>
          </a:solidFill>
          <a:latin typeface="Arial" charset="0"/>
          <a:cs typeface="Arial" charset="0"/>
        </a:defRPr>
      </a:lvl8pPr>
      <a:lvl9pPr marL="1828800" algn="l" rtl="0" fontAlgn="base">
        <a:lnSpc>
          <a:spcPct val="90000"/>
        </a:lnSpc>
        <a:spcBef>
          <a:spcPct val="0"/>
        </a:spcBef>
        <a:spcAft>
          <a:spcPct val="0"/>
        </a:spcAft>
        <a:defRPr sz="3600" b="1">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lr>
          <a:schemeClr val="tx1"/>
        </a:buClr>
        <a:buSzPct val="75000"/>
        <a:buFont typeface="Wingdings" pitchFamily="2" charset="2"/>
        <a:buChar char="l"/>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Char char="–"/>
        <a:defRPr sz="2400">
          <a:solidFill>
            <a:schemeClr val="tx1"/>
          </a:solidFill>
          <a:latin typeface="+mn-lt"/>
          <a:cs typeface="+mn-cs"/>
        </a:defRPr>
      </a:lvl2pPr>
      <a:lvl3pPr marL="1143000" indent="-228600" algn="l" rtl="0" eaLnBrk="0" fontAlgn="base" hangingPunct="0">
        <a:spcBef>
          <a:spcPct val="20000"/>
        </a:spcBef>
        <a:spcAft>
          <a:spcPct val="0"/>
        </a:spcAft>
        <a:buClr>
          <a:schemeClr val="tx1"/>
        </a:buClr>
        <a:buSzPct val="75000"/>
        <a:buFont typeface="Wingdings" pitchFamily="2" charset="2"/>
        <a:buChar char="l"/>
        <a:defRPr sz="2000">
          <a:solidFill>
            <a:schemeClr val="tx1"/>
          </a:solidFill>
          <a:latin typeface="+mn-lt"/>
          <a:cs typeface="+mn-cs"/>
        </a:defRPr>
      </a:lvl3pPr>
      <a:lvl4pPr marL="1600200" indent="-228600" algn="l" rtl="0" eaLnBrk="0" fontAlgn="base" hangingPunct="0">
        <a:spcBef>
          <a:spcPct val="20000"/>
        </a:spcBef>
        <a:spcAft>
          <a:spcPct val="0"/>
        </a:spcAft>
        <a:buClr>
          <a:schemeClr val="tx1"/>
        </a:buClr>
        <a:buSzPct val="80000"/>
        <a:buChar char="–"/>
        <a:defRPr>
          <a:solidFill>
            <a:schemeClr val="tx1"/>
          </a:solidFill>
          <a:latin typeface="+mn-lt"/>
          <a:cs typeface="+mn-cs"/>
        </a:defRPr>
      </a:lvl4pPr>
      <a:lvl5pPr marL="2057400" indent="-228600" algn="l" rtl="0" eaLnBrk="0" fontAlgn="base" hangingPunct="0">
        <a:spcBef>
          <a:spcPct val="20000"/>
        </a:spcBef>
        <a:spcAft>
          <a:spcPct val="0"/>
        </a:spcAft>
        <a:buClr>
          <a:schemeClr val="tx1"/>
        </a:buClr>
        <a:buSzPct val="65000"/>
        <a:buFont typeface="Wingdings" pitchFamily="2" charset="2"/>
        <a:buChar char="l"/>
        <a:defRPr>
          <a:solidFill>
            <a:schemeClr val="tx1"/>
          </a:solidFill>
          <a:latin typeface="+mn-lt"/>
          <a:cs typeface="+mn-cs"/>
        </a:defRPr>
      </a:lvl5pPr>
      <a:lvl6pPr marL="25146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6pPr>
      <a:lvl7pPr marL="29718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7pPr>
      <a:lvl8pPr marL="34290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8pPr>
      <a:lvl9pPr marL="38862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arget="../media/image1.jpeg" Type="http://schemas.openxmlformats.org/officeDocument/2006/relationships/image"/><Relationship Id="rId1" Target="../slideLayouts/slideLayout19.xml" Type="http://schemas.openxmlformats.org/officeDocument/2006/relationships/slideLayout"/></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arget="../media/image15.jpeg" Type="http://schemas.openxmlformats.org/officeDocument/2006/relationships/image"/><Relationship Id="rId2" Target="../media/image14.jpeg" Type="http://schemas.openxmlformats.org/officeDocument/2006/relationships/image"/><Relationship Id="rId1" Target="../slideLayouts/slideLayout7.xml" Type="http://schemas.openxmlformats.org/officeDocument/2006/relationships/slideLayout"/><Relationship Id="rId5" Target="../media/image1.jpeg" Type="http://schemas.openxmlformats.org/officeDocument/2006/relationships/image"/><Relationship Id="rId4" Target="../media/image16.jpeg" Type="http://schemas.openxmlformats.org/officeDocument/2006/relationships/image"/></Relationships>
</file>

<file path=ppt/slides/_rels/slide12.xml.rels><?xml version="1.0" encoding="UTF-8" standalone="yes" ?><Relationships xmlns="http://schemas.openxmlformats.org/package/2006/relationships"><Relationship Id="rId3" Target="../media/image1.jpeg" Type="http://schemas.openxmlformats.org/officeDocument/2006/relationships/image"/><Relationship Id="rId2" Target="../media/image17.jpeg" Type="http://schemas.openxmlformats.org/officeDocument/2006/relationships/image"/><Relationship Id="rId1" Target="../slideLayouts/slideLayout7.xml" Type="http://schemas.openxmlformats.org/officeDocument/2006/relationships/slideLayout"/><Relationship Id="rId4" Target="../media/image18.jpeg" Type="http://schemas.openxmlformats.org/officeDocument/2006/relationships/image"/></Relationships>
</file>

<file path=ppt/slides/_rels/slide13.xml.rels><?xml version="1.0" encoding="UTF-8" standalone="yes" ?><Relationships xmlns="http://schemas.openxmlformats.org/package/2006/relationships"><Relationship Id="rId2" Target="../media/image1.jpeg" Type="http://schemas.openxmlformats.org/officeDocument/2006/relationships/image"/><Relationship Id="rId1" Target="../slideLayouts/slideLayout7.xml" Type="http://schemas.openxmlformats.org/officeDocument/2006/relationships/slideLayout"/></Relationships>
</file>

<file path=ppt/slides/_rels/slide14.xml.rels><?xml version="1.0" encoding="UTF-8" standalone="yes" ?><Relationships xmlns="http://schemas.openxmlformats.org/package/2006/relationships"><Relationship Id="rId3" Target="../embeddings/oleObject1.bin" Type="http://schemas.openxmlformats.org/officeDocument/2006/relationships/oleObject"/><Relationship Id="rId2" Target="../slideLayouts/slideLayout2.xml" Type="http://schemas.openxmlformats.org/officeDocument/2006/relationships/slideLayout"/><Relationship Id="rId1" Target="../drawings/vmlDrawing1.vml" Type="http://schemas.openxmlformats.org/officeDocument/2006/relationships/vmlDrawing"/><Relationship Id="rId4" Target="../media/image1.jpeg" Type="http://schemas.openxmlformats.org/officeDocument/2006/relationships/image"/></Relationships>
</file>

<file path=ppt/slides/_rels/slide15.xml.rels><?xml version="1.0" encoding="UTF-8" standalone="yes" ?><Relationships xmlns="http://schemas.openxmlformats.org/package/2006/relationships"><Relationship Id="rId3" Target="../embeddings/oleObject2.bin" Type="http://schemas.openxmlformats.org/officeDocument/2006/relationships/oleObject"/><Relationship Id="rId2" Target="../slideLayouts/slideLayout7.xml" Type="http://schemas.openxmlformats.org/officeDocument/2006/relationships/slideLayout"/><Relationship Id="rId1" Target="../drawings/vmlDrawing2.vml" Type="http://schemas.openxmlformats.org/officeDocument/2006/relationships/vmlDrawing"/><Relationship Id="rId4" Target="../media/image1.jpeg" Type="http://schemas.openxmlformats.org/officeDocument/2006/relationships/image"/></Relationships>
</file>

<file path=ppt/slides/_rels/slide16.xml.rels><?xml version="1.0" encoding="UTF-8" standalone="yes" ?><Relationships xmlns="http://schemas.openxmlformats.org/package/2006/relationships"><Relationship Id="rId3" Target="../media/image21.jpeg" Type="http://schemas.openxmlformats.org/officeDocument/2006/relationships/image"/><Relationship Id="rId2" Target="../media/image1.jpeg" Type="http://schemas.openxmlformats.org/officeDocument/2006/relationships/image"/><Relationship Id="rId1" Target="../slideLayouts/slideLayout7.xml" Type="http://schemas.openxmlformats.org/officeDocument/2006/relationships/slideLayout"/></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arget="../media/image1.jpeg" Type="http://schemas.openxmlformats.org/officeDocument/2006/relationships/image"/><Relationship Id="rId1" Target="../slideLayouts/slideLayout2.xml" Type="http://schemas.openxmlformats.org/officeDocument/2006/relationships/slideLayout"/></Relationships>
</file>

<file path=ppt/slides/_rels/slide19.xml.rels><?xml version="1.0" encoding="UTF-8" standalone="yes" ?><Relationships xmlns="http://schemas.openxmlformats.org/package/2006/relationships"><Relationship Id="rId3" Target="../media/image1.jpeg" Type="http://schemas.openxmlformats.org/officeDocument/2006/relationships/image"/><Relationship Id="rId2" Target="../media/image22.png" Type="http://schemas.openxmlformats.org/officeDocument/2006/relationships/image"/><Relationship Id="rId1" Target="../slideLayouts/slideLayout2.xml" Type="http://schemas.openxmlformats.org/officeDocument/2006/relationships/slideLayout"/></Relationships>
</file>

<file path=ppt/slides/_rels/slide2.xml.rels><?xml version="1.0" encoding="UTF-8" standalone="yes" ?><Relationships xmlns="http://schemas.openxmlformats.org/package/2006/relationships"><Relationship Id="rId2" Target="../media/image1.jpeg" Type="http://schemas.openxmlformats.org/officeDocument/2006/relationships/image"/><Relationship Id="rId1" Target="../slideLayouts/slideLayout7.xml" Type="http://schemas.openxmlformats.org/officeDocument/2006/relationships/slideLayout"/></Relationships>
</file>

<file path=ppt/slides/_rels/slide20.xml.rels><?xml version="1.0" encoding="UTF-8" standalone="yes" ?><Relationships xmlns="http://schemas.openxmlformats.org/package/2006/relationships"><Relationship Id="rId3" Target="../media/image1.jpeg" Type="http://schemas.openxmlformats.org/officeDocument/2006/relationships/image"/><Relationship Id="rId2" Target="../media/image23.png" Type="http://schemas.openxmlformats.org/officeDocument/2006/relationships/image"/><Relationship Id="rId1" Target="../slideLayouts/slideLayout2.xml" Type="http://schemas.openxmlformats.org/officeDocument/2006/relationships/slideLayout"/></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arget="../media/image26.jpeg" Type="http://schemas.openxmlformats.org/officeDocument/2006/relationships/image"/><Relationship Id="rId2" Target="../media/image25.png" Type="http://schemas.openxmlformats.org/officeDocument/2006/relationships/image"/><Relationship Id="rId1" Target="../slideLayouts/slideLayout2.xml" Type="http://schemas.openxmlformats.org/officeDocument/2006/relationships/slideLayout"/><Relationship Id="rId4" Target="../media/image1.jpeg" Type="http://schemas.openxmlformats.org/officeDocument/2006/relationships/image"/></Relationships>
</file>

<file path=ppt/slides/_rels/slide24.xml.rels><?xml version="1.0" encoding="UTF-8" standalone="yes" ?><Relationships xmlns="http://schemas.openxmlformats.org/package/2006/relationships"><Relationship Id="rId3" Target="../media/image28.jpeg" Type="http://schemas.openxmlformats.org/officeDocument/2006/relationships/image"/><Relationship Id="rId2" Target="../media/image27.jpeg" Type="http://schemas.openxmlformats.org/officeDocument/2006/relationships/image"/><Relationship Id="rId1" Target="../slideLayouts/slideLayout2.xml" Type="http://schemas.openxmlformats.org/officeDocument/2006/relationships/slideLayout"/><Relationship Id="rId4" Target="../media/image1.jpeg" Type="http://schemas.openxmlformats.org/officeDocument/2006/relationships/image"/></Relationships>
</file>

<file path=ppt/slides/_rels/slide25.xml.rels><?xml version="1.0" encoding="UTF-8" standalone="yes" ?><Relationships xmlns="http://schemas.openxmlformats.org/package/2006/relationships"><Relationship Id="rId3" Target="../media/image30.jpeg" Type="http://schemas.openxmlformats.org/officeDocument/2006/relationships/image"/><Relationship Id="rId2" Target="../media/image29.jpeg" Type="http://schemas.openxmlformats.org/officeDocument/2006/relationships/image"/><Relationship Id="rId1" Target="../slideLayouts/slideLayout2.xml" Type="http://schemas.openxmlformats.org/officeDocument/2006/relationships/slideLayout"/><Relationship Id="rId4" Target="../media/image1.jpeg" Type="http://schemas.openxmlformats.org/officeDocument/2006/relationships/image"/></Relationships>
</file>

<file path=ppt/slides/_rels/slide26.xml.rels><?xml version="1.0" encoding="UTF-8" standalone="yes" ?><Relationships xmlns="http://schemas.openxmlformats.org/package/2006/relationships"><Relationship Id="rId3" Target="../media/image1.jpeg" Type="http://schemas.openxmlformats.org/officeDocument/2006/relationships/image"/><Relationship Id="rId2" Target="../media/image31.jpeg" Type="http://schemas.openxmlformats.org/officeDocument/2006/relationships/image"/><Relationship Id="rId1" Target="../slideLayouts/slideLayout2.xml" Type="http://schemas.openxmlformats.org/officeDocument/2006/relationships/slideLayout"/></Relationships>
</file>

<file path=ppt/slides/_rels/slide27.xml.rels><?xml version="1.0" encoding="UTF-8" standalone="yes" ?><Relationships xmlns="http://schemas.openxmlformats.org/package/2006/relationships"><Relationship Id="rId2" Target="../media/image1.jpeg" Type="http://schemas.openxmlformats.org/officeDocument/2006/relationships/image"/><Relationship Id="rId1" Target="../slideLayouts/slideLayout2.xml" Type="http://schemas.openxmlformats.org/officeDocument/2006/relationships/slideLayout"/></Relationships>
</file>

<file path=ppt/slides/_rels/slide28.xml.rels><?xml version="1.0" encoding="UTF-8" standalone="yes" ?><Relationships xmlns="http://schemas.openxmlformats.org/package/2006/relationships"><Relationship Id="rId2" Target="../media/image1.jpeg" Type="http://schemas.openxmlformats.org/officeDocument/2006/relationships/image"/><Relationship Id="rId1" Target="../slideLayouts/slideLayout7.xml" Type="http://schemas.openxmlformats.org/officeDocument/2006/relationships/slideLayout"/></Relationships>
</file>

<file path=ppt/slides/_rels/slide29.xml.rels><?xml version="1.0" encoding="UTF-8" standalone="yes" ?><Relationships xmlns="http://schemas.openxmlformats.org/package/2006/relationships"><Relationship Id="rId3" Target="../embeddings/oleObject3.bin" Type="http://schemas.openxmlformats.org/officeDocument/2006/relationships/oleObject"/><Relationship Id="rId2" Target="../slideLayouts/slideLayout12.xml" Type="http://schemas.openxmlformats.org/officeDocument/2006/relationships/slideLayout"/><Relationship Id="rId1" Target="../drawings/vmlDrawing3.vml" Type="http://schemas.openxmlformats.org/officeDocument/2006/relationships/vmlDrawing"/><Relationship Id="rId4" Target="../media/image1.jpeg" Type="http://schemas.openxmlformats.org/officeDocument/2006/relationships/image"/></Relationships>
</file>

<file path=ppt/slides/_rels/slide3.xml.rels><?xml version="1.0" encoding="UTF-8" standalone="yes" ?><Relationships xmlns="http://schemas.openxmlformats.org/package/2006/relationships"><Relationship Id="rId3" Target="../media/image1.jpeg" Type="http://schemas.openxmlformats.org/officeDocument/2006/relationships/image"/><Relationship Id="rId2" Target="../media/image2.jpeg" Type="http://schemas.openxmlformats.org/officeDocument/2006/relationships/image"/><Relationship Id="rId1" Target="../slideLayouts/slideLayout7.xml" Type="http://schemas.openxmlformats.org/officeDocument/2006/relationships/slideLayout"/></Relationships>
</file>

<file path=ppt/slides/_rels/slide30.xml.rels><?xml version="1.0" encoding="UTF-8" standalone="yes" ?><Relationships xmlns="http://schemas.openxmlformats.org/package/2006/relationships"><Relationship Id="rId3" Target="../media/image1.jpeg" Type="http://schemas.openxmlformats.org/officeDocument/2006/relationships/image"/><Relationship Id="rId2" Target="../media/image33.png" Type="http://schemas.openxmlformats.org/officeDocument/2006/relationships/image"/><Relationship Id="rId1" Target="../slideLayouts/slideLayout2.xml" Type="http://schemas.openxmlformats.org/officeDocument/2006/relationships/slideLayout"/></Relationships>
</file>

<file path=ppt/slides/_rels/slide31.xml.rels><?xml version="1.0" encoding="UTF-8" standalone="yes" ?><Relationships xmlns="http://schemas.openxmlformats.org/package/2006/relationships"><Relationship Id="rId2" Target="../media/image1.jpeg" Type="http://schemas.openxmlformats.org/officeDocument/2006/relationships/image"/><Relationship Id="rId1" Target="../slideLayouts/slideLayout2.xml" Type="http://schemas.openxmlformats.org/officeDocument/2006/relationships/slideLayout"/></Relationships>
</file>

<file path=ppt/slides/_rels/slide32.xml.rels><?xml version="1.0" encoding="UTF-8" standalone="yes" ?><Relationships xmlns="http://schemas.openxmlformats.org/package/2006/relationships"><Relationship Id="rId8" Target="../media/image40.jpeg" Type="http://schemas.openxmlformats.org/officeDocument/2006/relationships/image"/><Relationship Id="rId3" Target="../media/image35.jpeg" Type="http://schemas.openxmlformats.org/officeDocument/2006/relationships/image"/><Relationship Id="rId7" Target="../media/image39.jpeg" Type="http://schemas.openxmlformats.org/officeDocument/2006/relationships/image"/><Relationship Id="rId2" Target="../media/image34.jpeg" Type="http://schemas.openxmlformats.org/officeDocument/2006/relationships/image"/><Relationship Id="rId1" Target="../slideLayouts/slideLayout7.xml" Type="http://schemas.openxmlformats.org/officeDocument/2006/relationships/slideLayout"/><Relationship Id="rId6" Target="../media/image38.jpeg" Type="http://schemas.openxmlformats.org/officeDocument/2006/relationships/image"/><Relationship Id="rId5" Target="../media/image37.jpeg" Type="http://schemas.openxmlformats.org/officeDocument/2006/relationships/image"/><Relationship Id="rId4" Target="../media/image36.jpeg" Type="http://schemas.openxmlformats.org/officeDocument/2006/relationships/image"/><Relationship Id="rId9" Target="../media/image1.jpeg" Type="http://schemas.openxmlformats.org/officeDocument/2006/relationships/image"/></Relationships>
</file>

<file path=ppt/slides/_rels/slide33.xml.rels><?xml version="1.0" encoding="UTF-8" standalone="yes" ?><Relationships xmlns="http://schemas.openxmlformats.org/package/2006/relationships"><Relationship Id="rId3" Target="../media/image1.jpeg" Type="http://schemas.openxmlformats.org/officeDocument/2006/relationships/image"/><Relationship Id="rId2" Target="https://bilim-all.kz/figure/8?posts=quotes" TargetMode="External" Type="http://schemas.openxmlformats.org/officeDocument/2006/relationships/hyperlink"/><Relationship Id="rId1" Target="../slideLayouts/slideLayout2.xml" Type="http://schemas.openxmlformats.org/officeDocument/2006/relationships/slideLayout"/><Relationship Id="rId4" Target="../media/image41.jpeg" Type="http://schemas.openxmlformats.org/officeDocument/2006/relationships/image"/></Relationships>
</file>

<file path=ppt/slides/_rels/slide4.xml.rels><?xml version="1.0" encoding="UTF-8" standalone="yes" ?><Relationships xmlns="http://schemas.openxmlformats.org/package/2006/relationships"><Relationship Id="rId3" Target="../media/image4.jpeg" Type="http://schemas.openxmlformats.org/officeDocument/2006/relationships/image"/><Relationship Id="rId2" Target="../media/image3.jpeg" Type="http://schemas.openxmlformats.org/officeDocument/2006/relationships/image"/><Relationship Id="rId1" Target="../slideLayouts/slideLayout7.xml" Type="http://schemas.openxmlformats.org/officeDocument/2006/relationships/slideLayout"/><Relationship Id="rId6" Target="../media/image1.jpeg" Type="http://schemas.openxmlformats.org/officeDocument/2006/relationships/image"/><Relationship Id="rId5" Target="../media/image6.jpeg" Type="http://schemas.openxmlformats.org/officeDocument/2006/relationships/image"/><Relationship Id="rId4" Target="../media/image5.jpeg" Type="http://schemas.openxmlformats.org/officeDocument/2006/relationships/image"/></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228600"/>
            <a:ext cx="8001000" cy="1155700"/>
          </a:xfrm>
          <a:prstGeom prst="rect">
            <a:avLst/>
          </a:prstGeom>
        </p:spPr>
        <p:txBody>
          <a:bodyPr>
            <a:spAutoFit/>
          </a:bodyPr>
          <a:lstStyle/>
          <a:p>
            <a:pPr algn="ctr">
              <a:defRPr/>
            </a:pPr>
            <a:r>
              <a:rPr lang="kk-KZ" sz="1400">
                <a:latin typeface="Times New Roman" pitchFamily="18" charset="0"/>
                <a:cs typeface="Times New Roman" pitchFamily="18" charset="0"/>
              </a:rPr>
              <a:t>ҚАЗАҚСТАН РЕСПУБЛИКАСЫНЫҢ БІЛІМ  және ҒЫЛЫМ МИНИСТРЛІГІ</a:t>
            </a:r>
            <a:endParaRPr lang="ru-RU" sz="1400">
              <a:latin typeface="Times New Roman" pitchFamily="18" charset="0"/>
              <a:cs typeface="Times New Roman" pitchFamily="18" charset="0"/>
            </a:endParaRPr>
          </a:p>
          <a:p>
            <a:pPr algn="ctr">
              <a:defRPr/>
            </a:pPr>
            <a:r>
              <a:rPr lang="kk-KZ" sz="1400">
                <a:latin typeface="Times New Roman" pitchFamily="18" charset="0"/>
                <a:cs typeface="Times New Roman" pitchFamily="18" charset="0"/>
              </a:rPr>
              <a:t>Ш. УӘЛИХАНОВ атындағы КӨКШЕТАУ МЕМЛЕКЕТТІК УНИВЕРСИТЕТІ</a:t>
            </a:r>
            <a:endParaRPr lang="ru-RU" sz="1400">
              <a:latin typeface="Times New Roman" pitchFamily="18" charset="0"/>
              <a:cs typeface="Times New Roman" pitchFamily="18" charset="0"/>
            </a:endParaRPr>
          </a:p>
          <a:p>
            <a:pPr>
              <a:defRPr/>
            </a:pPr>
            <a:r>
              <a:rPr lang="kk-KZ" sz="1400">
                <a:latin typeface="Times New Roman" pitchFamily="18" charset="0"/>
                <a:cs typeface="Times New Roman" pitchFamily="18" charset="0"/>
              </a:rPr>
              <a:t> </a:t>
            </a:r>
            <a:endParaRPr lang="ru-RU" sz="1400">
              <a:latin typeface="Times New Roman" pitchFamily="18" charset="0"/>
              <a:cs typeface="Times New Roman" pitchFamily="18" charset="0"/>
            </a:endParaRPr>
          </a:p>
          <a:p>
            <a:pPr algn="ctr">
              <a:defRPr/>
            </a:pPr>
            <a:r>
              <a:rPr lang="kk-KZ" sz="1400">
                <a:latin typeface="Times New Roman" pitchFamily="18" charset="0"/>
                <a:cs typeface="Times New Roman" pitchFamily="18" charset="0"/>
              </a:rPr>
              <a:t>С. СӘДУАҚАСОВ атындағы АГРАРЛЫҚ-ЭКОНОМИКАЛЫҚ институты</a:t>
            </a:r>
          </a:p>
          <a:p>
            <a:pPr algn="ctr">
              <a:defRPr/>
            </a:pPr>
            <a:r>
              <a:rPr lang="kk-KZ" sz="1400">
                <a:latin typeface="Times New Roman" pitchFamily="18" charset="0"/>
                <a:cs typeface="Times New Roman" pitchFamily="18" charset="0"/>
              </a:rPr>
              <a:t>«ӨСІМДІК ШАРУАШЫЛЫҒЫ және ТОПЫРАҚТАНУ» кафедрасы</a:t>
            </a:r>
            <a:endParaRPr lang="ru-RU" sz="1400">
              <a:effectLst>
                <a:outerShdw blurRad="38100" dist="38100" dir="2700000" algn="tl">
                  <a:srgbClr val="C0C0C0"/>
                </a:outerShdw>
              </a:effectLst>
              <a:latin typeface="Times New Roman" pitchFamily="18" charset="0"/>
              <a:cs typeface="Times New Roman" pitchFamily="18" charset="0"/>
            </a:endParaRPr>
          </a:p>
        </p:txBody>
      </p:sp>
      <p:sp>
        <p:nvSpPr>
          <p:cNvPr id="8" name="Прямоугольник 7"/>
          <p:cNvSpPr/>
          <p:nvPr/>
        </p:nvSpPr>
        <p:spPr>
          <a:xfrm>
            <a:off x="0" y="3048000"/>
            <a:ext cx="8623300" cy="823913"/>
          </a:xfrm>
          <a:prstGeom prst="rect">
            <a:avLst/>
          </a:prstGeom>
          <a:noFill/>
        </p:spPr>
        <p:txBody>
          <a:bodyPr>
            <a:spAutoFit/>
          </a:bodyPr>
          <a:lstStyle/>
          <a:p>
            <a:pPr algn="ctr" fontAlgn="auto">
              <a:spcBef>
                <a:spcPts val="0"/>
              </a:spcBef>
              <a:spcAft>
                <a:spcPts val="0"/>
              </a:spcAft>
              <a:defRPr/>
            </a:pPr>
            <a:r>
              <a:rPr lang="ru-RU" sz="48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endParaRPr lang="ru-RU" sz="4800" b="1" dirty="0">
              <a:ln w="0"/>
              <a:effectLst>
                <a:outerShdw blurRad="38100" dist="19050" dir="2700000" algn="tl" rotWithShape="0">
                  <a:schemeClr val="dk1">
                    <a:alpha val="40000"/>
                  </a:schemeClr>
                </a:outerShdw>
              </a:effectLst>
              <a:latin typeface="+mn-lt"/>
              <a:cs typeface="+mn-cs"/>
            </a:endParaRPr>
          </a:p>
        </p:txBody>
      </p:sp>
      <p:sp>
        <p:nvSpPr>
          <p:cNvPr id="26627" name="TextBox 8"/>
          <p:cNvSpPr txBox="1">
            <a:spLocks noChangeArrowheads="1"/>
          </p:cNvSpPr>
          <p:nvPr/>
        </p:nvSpPr>
        <p:spPr bwMode="auto">
          <a:xfrm>
            <a:off x="1066800" y="4343400"/>
            <a:ext cx="7848600" cy="2435225"/>
          </a:xfrm>
          <a:prstGeom prst="rect">
            <a:avLst/>
          </a:prstGeom>
          <a:noFill/>
          <a:ln w="9525">
            <a:noFill/>
            <a:miter lim="800000"/>
            <a:headEnd/>
            <a:tailEnd/>
          </a:ln>
        </p:spPr>
        <p:txBody>
          <a:bodyPr>
            <a:spAutoFit/>
          </a:bodyPr>
          <a:lstStyle/>
          <a:p>
            <a:pPr algn="r">
              <a:lnSpc>
                <a:spcPct val="107000"/>
              </a:lnSpc>
            </a:pPr>
            <a:r>
              <a:rPr lang="kk-KZ" sz="2400" i="1">
                <a:latin typeface="Times New Roman" pitchFamily="18" charset="0"/>
                <a:cs typeface="Times New Roman" pitchFamily="18" charset="0"/>
              </a:rPr>
              <a:t>Орындаған: </a:t>
            </a:r>
            <a:r>
              <a:rPr lang="kk-KZ" sz="2400">
                <a:latin typeface="Times New Roman" pitchFamily="18" charset="0"/>
                <a:cs typeface="Times New Roman" pitchFamily="18" charset="0"/>
              </a:rPr>
              <a:t>5В080100 – «Агрономия» </a:t>
            </a:r>
          </a:p>
          <a:p>
            <a:pPr algn="r">
              <a:lnSpc>
                <a:spcPct val="107000"/>
              </a:lnSpc>
            </a:pPr>
            <a:r>
              <a:rPr lang="kk-KZ" sz="2400">
                <a:latin typeface="Times New Roman" pitchFamily="18" charset="0"/>
                <a:cs typeface="Times New Roman" pitchFamily="18" charset="0"/>
              </a:rPr>
              <a:t>мамандығы АгК-61 тобының студенті       </a:t>
            </a:r>
          </a:p>
          <a:p>
            <a:pPr algn="r">
              <a:lnSpc>
                <a:spcPct val="107000"/>
              </a:lnSpc>
            </a:pPr>
            <a:r>
              <a:rPr lang="kk-KZ" sz="2400">
                <a:latin typeface="Times New Roman" pitchFamily="18" charset="0"/>
                <a:cs typeface="Times New Roman" pitchFamily="18" charset="0"/>
              </a:rPr>
              <a:t>                  Кожамбетова Р.М.</a:t>
            </a:r>
            <a:endParaRPr lang="ru-RU" sz="2400">
              <a:latin typeface="Times New Roman" pitchFamily="18" charset="0"/>
              <a:cs typeface="Times New Roman" pitchFamily="18" charset="0"/>
            </a:endParaRPr>
          </a:p>
          <a:p>
            <a:pPr algn="r">
              <a:lnSpc>
                <a:spcPct val="107000"/>
              </a:lnSpc>
            </a:pPr>
            <a:r>
              <a:rPr lang="kk-KZ" sz="2400">
                <a:latin typeface="Times New Roman" pitchFamily="18" charset="0"/>
                <a:cs typeface="Times New Roman" pitchFamily="18" charset="0"/>
              </a:rPr>
              <a:t>Ғылыми жетекшісі: </a:t>
            </a:r>
            <a:r>
              <a:rPr lang="en-US" sz="2400">
                <a:latin typeface="Times New Roman" pitchFamily="18" charset="0"/>
                <a:cs typeface="Times New Roman" pitchFamily="18" charset="0"/>
              </a:rPr>
              <a:t>PhD </a:t>
            </a:r>
            <a:r>
              <a:rPr lang="ru-RU" sz="2400">
                <a:latin typeface="Times New Roman" pitchFamily="18" charset="0"/>
                <a:cs typeface="Times New Roman" pitchFamily="18" charset="0"/>
              </a:rPr>
              <a:t>Маханова С.К.</a:t>
            </a:r>
          </a:p>
          <a:p>
            <a:pPr algn="r">
              <a:lnSpc>
                <a:spcPct val="107000"/>
              </a:lnSpc>
            </a:pPr>
            <a:endParaRPr lang="ru-RU" sz="2400">
              <a:latin typeface="Times New Roman" pitchFamily="18" charset="0"/>
              <a:cs typeface="Times New Roman" pitchFamily="18" charset="0"/>
            </a:endParaRPr>
          </a:p>
          <a:p>
            <a:pPr algn="ctr">
              <a:lnSpc>
                <a:spcPct val="107000"/>
              </a:lnSpc>
            </a:pPr>
            <a:r>
              <a:rPr lang="ru-RU" sz="2400">
                <a:latin typeface="Times New Roman" pitchFamily="18" charset="0"/>
                <a:cs typeface="Times New Roman" pitchFamily="18" charset="0"/>
              </a:rPr>
              <a:t>К</a:t>
            </a:r>
            <a:r>
              <a:rPr lang="kk-KZ" sz="2400">
                <a:latin typeface="Times New Roman" pitchFamily="18" charset="0"/>
                <a:cs typeface="Times New Roman" pitchFamily="18" charset="0"/>
              </a:rPr>
              <a:t>өкшетау, 2020</a:t>
            </a:r>
            <a:endParaRPr lang="ru-RU" sz="2400">
              <a:latin typeface="Times New Roman" pitchFamily="18" charset="0"/>
              <a:cs typeface="Times New Roman" pitchFamily="18" charset="0"/>
            </a:endParaRPr>
          </a:p>
        </p:txBody>
      </p:sp>
      <p:sp>
        <p:nvSpPr>
          <p:cNvPr id="26628" name="Text Box 7"/>
          <p:cNvSpPr txBox="1">
            <a:spLocks noChangeArrowheads="1"/>
          </p:cNvSpPr>
          <p:nvPr/>
        </p:nvSpPr>
        <p:spPr bwMode="auto">
          <a:xfrm>
            <a:off x="990600" y="1295400"/>
            <a:ext cx="7131050" cy="2989263"/>
          </a:xfrm>
          <a:prstGeom prst="rect">
            <a:avLst/>
          </a:prstGeom>
          <a:noFill/>
          <a:ln w="9525">
            <a:noFill/>
            <a:miter lim="800000"/>
            <a:headEnd/>
            <a:tailEnd/>
          </a:ln>
        </p:spPr>
        <p:txBody>
          <a:bodyPr>
            <a:spAutoFit/>
          </a:bodyPr>
          <a:lstStyle/>
          <a:p>
            <a:pPr algn="ctr">
              <a:spcBef>
                <a:spcPct val="50000"/>
              </a:spcBef>
            </a:pPr>
            <a:r>
              <a:rPr lang="ru-RU" sz="2800">
                <a:latin typeface="Times New Roman" pitchFamily="18" charset="0"/>
                <a:cs typeface="Times New Roman" pitchFamily="18" charset="0"/>
              </a:rPr>
              <a:t>Тақырыбы:</a:t>
            </a:r>
            <a:r>
              <a:rPr lang="ru-RU" sz="3600">
                <a:latin typeface="Times New Roman" pitchFamily="18" charset="0"/>
                <a:cs typeface="Times New Roman" pitchFamily="18" charset="0"/>
              </a:rPr>
              <a:t> </a:t>
            </a:r>
          </a:p>
          <a:p>
            <a:pPr algn="ctr">
              <a:spcBef>
                <a:spcPct val="50000"/>
              </a:spcBef>
            </a:pPr>
            <a:endParaRPr lang="ru-RU" sz="2800">
              <a:latin typeface="Times New Roman" pitchFamily="18" charset="0"/>
              <a:cs typeface="Times New Roman" pitchFamily="18" charset="0"/>
            </a:endParaRPr>
          </a:p>
          <a:p>
            <a:pPr algn="ctr">
              <a:spcBef>
                <a:spcPct val="50000"/>
              </a:spcBef>
            </a:pPr>
            <a:r>
              <a:rPr lang="ru-RU" sz="3200" b="1">
                <a:latin typeface="Times New Roman" pitchFamily="18" charset="0"/>
                <a:cs typeface="Times New Roman" pitchFamily="18" charset="0"/>
              </a:rPr>
              <a:t>«Солтүстік Қазақстан жағдайында майбұршақтың өнімділігіне құрылым элементтерінің әсері»</a:t>
            </a:r>
          </a:p>
        </p:txBody>
      </p:sp>
      <p:pic>
        <p:nvPicPr>
          <p:cNvPr id="26629" name="Picture 7"/>
          <p:cNvPicPr>
            <a:picLocks noChangeAspect="1" noChangeArrowheads="1"/>
          </p:cNvPicPr>
          <p:nvPr/>
        </p:nvPicPr>
        <p:blipFill>
          <a:blip r:embed="rId2"/>
          <a:srcRect/>
          <a:stretch>
            <a:fillRect/>
          </a:stretch>
        </p:blipFill>
        <p:spPr bwMode="auto">
          <a:xfrm>
            <a:off x="7086600" y="0"/>
            <a:ext cx="2057400" cy="712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3"/>
          <p:cNvSpPr>
            <a:spLocks noGrp="1" noChangeArrowheads="1"/>
          </p:cNvSpPr>
          <p:nvPr>
            <p:ph type="body" idx="1"/>
          </p:nvPr>
        </p:nvSpPr>
        <p:spPr>
          <a:xfrm>
            <a:off x="228600" y="228600"/>
            <a:ext cx="5029200" cy="5897563"/>
          </a:xfrm>
        </p:spPr>
        <p:txBody>
          <a:bodyPr/>
          <a:lstStyle/>
          <a:p>
            <a:pPr>
              <a:lnSpc>
                <a:spcPct val="80000"/>
              </a:lnSpc>
            </a:pPr>
            <a:r>
              <a:rPr lang="ru-RU" sz="2400" smtClean="0">
                <a:latin typeface="Times New Roman" pitchFamily="18" charset="0"/>
                <a:cs typeface="Times New Roman" pitchFamily="18" charset="0"/>
              </a:rPr>
              <a:t>Соя кеспесі бұл өнім Ресейде танымал фунчозаға өте ұқсас. Соядан жасалған өнім крахмалдың аз болуымен ерекшеленеді. Демек, ол артық салмағы бар адамдар мен диабетиктер үшін қауіпсіз. Ол ағзаны жақсы дамыған өсімдік ақуызымен, минералды заттармен және фосфолипидтермен қамтамасыз етеді. Пісірілген түрінде кеспе жартылай мөлдір резеңке таспаға ұқсас және шайнағанда тістерде сәл серіппелі. Бейтарап дәмі арқасында ол кез келген гарнирлермен және негіздермен жақсы үйлеседі, сондықтан кез келген салаттарға, сорпаларға, тағамдарға қосылады.</a:t>
            </a:r>
          </a:p>
        </p:txBody>
      </p:sp>
      <p:pic>
        <p:nvPicPr>
          <p:cNvPr id="35842" name="Picture 4" descr="lapsha_jintong_fynchoza_soevaya_280_g_1"/>
          <p:cNvPicPr>
            <a:picLocks noChangeAspect="1" noChangeArrowheads="1"/>
          </p:cNvPicPr>
          <p:nvPr/>
        </p:nvPicPr>
        <p:blipFill>
          <a:blip r:embed="rId2"/>
          <a:srcRect/>
          <a:stretch>
            <a:fillRect/>
          </a:stretch>
        </p:blipFill>
        <p:spPr bwMode="auto">
          <a:xfrm>
            <a:off x="5334000" y="228600"/>
            <a:ext cx="3581400" cy="3505200"/>
          </a:xfrm>
          <a:prstGeom prst="rect">
            <a:avLst/>
          </a:prstGeom>
          <a:noFill/>
          <a:ln w="9525">
            <a:noFill/>
            <a:miter lim="800000"/>
            <a:headEnd/>
            <a:tailEnd/>
          </a:ln>
        </p:spPr>
      </p:pic>
      <p:pic>
        <p:nvPicPr>
          <p:cNvPr id="35843" name="Picture 6" descr="lapsha-soevaya"/>
          <p:cNvPicPr>
            <a:picLocks noChangeAspect="1" noChangeArrowheads="1"/>
          </p:cNvPicPr>
          <p:nvPr/>
        </p:nvPicPr>
        <p:blipFill>
          <a:blip r:embed="rId3"/>
          <a:srcRect/>
          <a:stretch>
            <a:fillRect/>
          </a:stretch>
        </p:blipFill>
        <p:spPr bwMode="auto">
          <a:xfrm>
            <a:off x="5486400" y="3886200"/>
            <a:ext cx="3429000" cy="266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3435746" y="385762"/>
            <a:ext cx="3035633" cy="5491163"/>
          </a:xfrm>
          <a:prstGeom prst="rect">
            <a:avLst/>
          </a:prstGeom>
          <a:ln>
            <a:noFill/>
          </a:ln>
          <a:effectLst>
            <a:softEdge rad="112500"/>
          </a:effectLst>
        </p:spPr>
      </p:pic>
      <p:pic>
        <p:nvPicPr>
          <p:cNvPr id="7" name="Рисунок 6"/>
          <p:cNvPicPr>
            <a:picLocks noChangeAspect="1"/>
          </p:cNvPicPr>
          <p:nvPr/>
        </p:nvPicPr>
        <p:blipFill rotWithShape="1">
          <a:blip r:embed="rId3"/>
          <a:srcRect b="10556"/>
          <a:stretch/>
        </p:blipFill>
        <p:spPr>
          <a:xfrm>
            <a:off x="7554" y="7937"/>
            <a:ext cx="2965232" cy="5491163"/>
          </a:xfrm>
          <a:prstGeom prst="rect">
            <a:avLst/>
          </a:prstGeom>
          <a:ln>
            <a:noFill/>
          </a:ln>
          <a:effectLst>
            <a:softEdge rad="112500"/>
          </a:effectLst>
        </p:spPr>
      </p:pic>
      <p:pic>
        <p:nvPicPr>
          <p:cNvPr id="8" name="Рисунок 7"/>
          <p:cNvPicPr>
            <a:picLocks noChangeAspect="1"/>
          </p:cNvPicPr>
          <p:nvPr/>
        </p:nvPicPr>
        <p:blipFill>
          <a:blip r:embed="rId4"/>
          <a:stretch>
            <a:fillRect/>
          </a:stretch>
        </p:blipFill>
        <p:spPr>
          <a:xfrm>
            <a:off x="6482927" y="1680689"/>
            <a:ext cx="2656332" cy="4945851"/>
          </a:xfrm>
          <a:prstGeom prst="rect">
            <a:avLst/>
          </a:prstGeom>
          <a:ln>
            <a:noFill/>
          </a:ln>
          <a:effectLst>
            <a:softEdge rad="112500"/>
          </a:effectLst>
        </p:spPr>
      </p:pic>
      <p:sp>
        <p:nvSpPr>
          <p:cNvPr id="30727" name="Rectangle 7"/>
          <p:cNvSpPr>
            <a:spLocks noChangeArrowheads="1"/>
          </p:cNvSpPr>
          <p:nvPr/>
        </p:nvSpPr>
        <p:spPr bwMode="auto">
          <a:xfrm>
            <a:off x="3657600" y="5867400"/>
            <a:ext cx="2446338" cy="641350"/>
          </a:xfrm>
          <a:prstGeom prst="rect">
            <a:avLst/>
          </a:prstGeom>
          <a:noFill/>
          <a:ln w="9525">
            <a:noFill/>
            <a:miter lim="800000"/>
            <a:headEnd/>
            <a:tailEnd/>
          </a:ln>
          <a:effectLst/>
        </p:spPr>
        <p:txBody>
          <a:bodyPr>
            <a:spAutoFit/>
          </a:bodyPr>
          <a:lstStyle/>
          <a:p>
            <a:pPr algn="ctr">
              <a:defRPr/>
            </a:pPr>
            <a:r>
              <a:rPr lang="ru-RU" b="1">
                <a:effectLst>
                  <a:outerShdw blurRad="38100" dist="38100" dir="2700000" algn="tl">
                    <a:srgbClr val="C0C0C0"/>
                  </a:outerShdw>
                </a:effectLst>
              </a:rPr>
              <a:t>Тұрмыстық жағдайда</a:t>
            </a:r>
          </a:p>
        </p:txBody>
      </p:sp>
      <p:sp>
        <p:nvSpPr>
          <p:cNvPr id="30728" name="Rectangle 8"/>
          <p:cNvSpPr>
            <a:spLocks noChangeArrowheads="1"/>
          </p:cNvSpPr>
          <p:nvPr/>
        </p:nvSpPr>
        <p:spPr bwMode="auto">
          <a:xfrm>
            <a:off x="381000" y="5715000"/>
            <a:ext cx="2286000" cy="366713"/>
          </a:xfrm>
          <a:prstGeom prst="rect">
            <a:avLst/>
          </a:prstGeom>
          <a:noFill/>
          <a:ln w="9525">
            <a:noFill/>
            <a:miter lim="800000"/>
            <a:headEnd/>
            <a:tailEnd/>
          </a:ln>
          <a:effectLst/>
        </p:spPr>
        <p:txBody>
          <a:bodyPr>
            <a:spAutoFit/>
          </a:bodyPr>
          <a:lstStyle/>
          <a:p>
            <a:pPr algn="ctr">
              <a:defRPr/>
            </a:pPr>
            <a:r>
              <a:rPr lang="ru-RU" b="1">
                <a:effectLst>
                  <a:outerShdw blurRad="38100" dist="38100" dir="2700000" algn="tl">
                    <a:srgbClr val="C0C0C0"/>
                  </a:outerShdw>
                </a:effectLst>
              </a:rPr>
              <a:t>Фармацевтикада</a:t>
            </a:r>
          </a:p>
        </p:txBody>
      </p:sp>
      <p:sp>
        <p:nvSpPr>
          <p:cNvPr id="30729" name="Rectangle 9"/>
          <p:cNvSpPr>
            <a:spLocks noChangeArrowheads="1"/>
          </p:cNvSpPr>
          <p:nvPr/>
        </p:nvSpPr>
        <p:spPr bwMode="auto">
          <a:xfrm>
            <a:off x="6781800" y="6324600"/>
            <a:ext cx="2128838" cy="366713"/>
          </a:xfrm>
          <a:prstGeom prst="rect">
            <a:avLst/>
          </a:prstGeom>
          <a:noFill/>
          <a:ln w="9525">
            <a:noFill/>
            <a:miter lim="800000"/>
            <a:headEnd/>
            <a:tailEnd/>
          </a:ln>
          <a:effectLst/>
        </p:spPr>
        <p:txBody>
          <a:bodyPr wrap="none">
            <a:spAutoFit/>
          </a:bodyPr>
          <a:lstStyle/>
          <a:p>
            <a:pPr algn="ctr">
              <a:defRPr/>
            </a:pPr>
            <a:r>
              <a:rPr lang="ru-RU" b="1">
                <a:effectLst>
                  <a:outerShdw blurRad="38100" dist="38100" dir="2700000" algn="tl">
                    <a:srgbClr val="C0C0C0"/>
                  </a:outerShdw>
                </a:effectLst>
              </a:rPr>
              <a:t>Косметологияда</a:t>
            </a:r>
            <a:r>
              <a:rPr lang="ru-RU">
                <a:effectLst>
                  <a:outerShdw blurRad="38100" dist="38100" dir="2700000" algn="tl">
                    <a:srgbClr val="C0C0C0"/>
                  </a:outerShdw>
                </a:effectLst>
              </a:rPr>
              <a:t> </a:t>
            </a:r>
          </a:p>
        </p:txBody>
      </p:sp>
      <p:pic>
        <p:nvPicPr>
          <p:cNvPr id="36871" name="Picture 9"/>
          <p:cNvPicPr>
            <a:picLocks noChangeAspect="1" noChangeArrowheads="1"/>
          </p:cNvPicPr>
          <p:nvPr/>
        </p:nvPicPr>
        <p:blipFill>
          <a:blip r:embed="rId5"/>
          <a:srcRect/>
          <a:stretch>
            <a:fillRect/>
          </a:stretch>
        </p:blipFill>
        <p:spPr bwMode="auto">
          <a:xfrm>
            <a:off x="7086600" y="0"/>
            <a:ext cx="2057400" cy="712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754" y="1301733"/>
            <a:ext cx="4641564" cy="4791912"/>
          </a:xfrm>
          <a:prstGeom prst="rect">
            <a:avLst/>
          </a:prstGeom>
          <a:ln>
            <a:noFill/>
          </a:ln>
          <a:effectLst>
            <a:softEdge rad="112500"/>
          </a:effectLst>
        </p:spPr>
      </p:pic>
      <p:sp>
        <p:nvSpPr>
          <p:cNvPr id="2" name="Прямоугольник 1"/>
          <p:cNvSpPr/>
          <p:nvPr/>
        </p:nvSpPr>
        <p:spPr>
          <a:xfrm>
            <a:off x="198096" y="167526"/>
            <a:ext cx="6899967" cy="857443"/>
          </a:xfrm>
          <a:prstGeom prst="rect">
            <a:avLst/>
          </a:prstGeom>
          <a:noFill/>
        </p:spPr>
        <p:txBody>
          <a:bodyPr wrap="none">
            <a:spAutoFit/>
          </a:bodyPr>
          <a:lstStyle/>
          <a:p>
            <a:pPr algn="ctr" fontAlgn="auto">
              <a:spcBef>
                <a:spcPts val="0"/>
              </a:spcBef>
              <a:spcAft>
                <a:spcPts val="0"/>
              </a:spcAft>
              <a:defRPr/>
            </a:pPr>
            <a:r>
              <a:rPr lang="ru-RU" sz="6000" b="1" dirty="0">
                <a:ln w="0"/>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Times New Roman" panose="02020603050405020304" pitchFamily="18" charset="0"/>
                <a:cs typeface="Times New Roman" panose="02020603050405020304" pitchFamily="18" charset="0"/>
              </a:rPr>
              <a:t>Мал </a:t>
            </a:r>
            <a:r>
              <a:rPr lang="ru-RU" sz="6000" b="1" dirty="0" err="1">
                <a:ln w="0"/>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Times New Roman" panose="02020603050405020304" pitchFamily="18" charset="0"/>
                <a:cs typeface="Times New Roman" panose="02020603050405020304" pitchFamily="18" charset="0"/>
              </a:rPr>
              <a:t>азығы</a:t>
            </a:r>
            <a:r>
              <a:rPr lang="ru-RU" sz="6000" b="1" dirty="0">
                <a:ln w="0"/>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ru-RU" sz="6000" b="1" dirty="0" err="1">
                <a:ln w="0"/>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Times New Roman" panose="02020603050405020304" pitchFamily="18" charset="0"/>
                <a:cs typeface="Times New Roman" panose="02020603050405020304" pitchFamily="18" charset="0"/>
              </a:rPr>
              <a:t>ретінде</a:t>
            </a:r>
            <a:endParaRPr lang="ru-RU" sz="6000" b="1" dirty="0">
              <a:ln w="0"/>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Times New Roman" panose="02020603050405020304" pitchFamily="18" charset="0"/>
              <a:cs typeface="Times New Roman" panose="02020603050405020304" pitchFamily="18" charset="0"/>
            </a:endParaRPr>
          </a:p>
        </p:txBody>
      </p:sp>
      <p:pic>
        <p:nvPicPr>
          <p:cNvPr id="37891" name="Picture 5"/>
          <p:cNvPicPr>
            <a:picLocks noChangeAspect="1" noChangeArrowheads="1"/>
          </p:cNvPicPr>
          <p:nvPr/>
        </p:nvPicPr>
        <p:blipFill>
          <a:blip r:embed="rId3"/>
          <a:srcRect/>
          <a:stretch>
            <a:fillRect/>
          </a:stretch>
        </p:blipFill>
        <p:spPr bwMode="auto">
          <a:xfrm>
            <a:off x="7162800" y="0"/>
            <a:ext cx="1981200" cy="712788"/>
          </a:xfrm>
          <a:prstGeom prst="rect">
            <a:avLst/>
          </a:prstGeom>
          <a:noFill/>
          <a:ln w="9525">
            <a:noFill/>
            <a:miter lim="800000"/>
            <a:headEnd/>
            <a:tailEnd/>
          </a:ln>
        </p:spPr>
      </p:pic>
      <p:pic>
        <p:nvPicPr>
          <p:cNvPr id="37892" name="Picture 5" descr="nodulyarnyy-dermatit-krupnogo-rogatogo-skota-3"/>
          <p:cNvPicPr>
            <a:picLocks noChangeAspect="1" noChangeArrowheads="1"/>
          </p:cNvPicPr>
          <p:nvPr/>
        </p:nvPicPr>
        <p:blipFill>
          <a:blip r:embed="rId4"/>
          <a:srcRect/>
          <a:stretch>
            <a:fillRect/>
          </a:stretch>
        </p:blipFill>
        <p:spPr bwMode="auto">
          <a:xfrm>
            <a:off x="5029200" y="1524000"/>
            <a:ext cx="3886200" cy="449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type="body" idx="4294967295"/>
          </p:nvPr>
        </p:nvSpPr>
        <p:spPr>
          <a:xfrm>
            <a:off x="0" y="457200"/>
            <a:ext cx="9144000" cy="6126163"/>
          </a:xfrm>
        </p:spPr>
        <p:txBody>
          <a:bodyPr/>
          <a:lstStyle/>
          <a:p>
            <a:pPr marL="457200" indent="-457200" eaLnBrk="1" hangingPunct="1">
              <a:lnSpc>
                <a:spcPct val="80000"/>
              </a:lnSpc>
              <a:buFontTx/>
              <a:buNone/>
            </a:pPr>
            <a:r>
              <a:rPr lang="kk-KZ" b="1" smtClean="0">
                <a:latin typeface="Times New Roman" pitchFamily="18" charset="0"/>
                <a:cs typeface="Times New Roman" pitchFamily="18" charset="0"/>
              </a:rPr>
              <a:t>        Зepттеу мақcaты:</a:t>
            </a:r>
            <a:r>
              <a:rPr lang="kk-KZ" b="1" i="1" smtClean="0">
                <a:solidFill>
                  <a:srgbClr val="000000"/>
                </a:solidFill>
                <a:latin typeface="Times New Roman" pitchFamily="18" charset="0"/>
                <a:cs typeface="Times New Roman" pitchFamily="18" charset="0"/>
              </a:rPr>
              <a:t> </a:t>
            </a:r>
            <a:r>
              <a:rPr lang="ru-RU" smtClean="0">
                <a:latin typeface="Times New Roman" pitchFamily="18" charset="0"/>
                <a:cs typeface="Times New Roman" pitchFamily="18" charset="0"/>
              </a:rPr>
              <a:t>Солтүстік Қазақстан жағдайында майбұршақтың өнімділігінің құрылым элементтерін және құрылым элементтерінің өнімділікке әсерін зерттеу</a:t>
            </a:r>
            <a:endParaRPr lang="ru-RU" smtClean="0">
              <a:effectLst>
                <a:outerShdw blurRad="38100" dist="38100" dir="2700000" algn="tl">
                  <a:srgbClr val="C0C0C0"/>
                </a:outerShdw>
              </a:effectLst>
              <a:latin typeface="Times New Roman" pitchFamily="18" charset="0"/>
              <a:cs typeface="Times New Roman" pitchFamily="18" charset="0"/>
            </a:endParaRPr>
          </a:p>
          <a:p>
            <a:pPr marL="457200" indent="-457200" eaLnBrk="1" hangingPunct="1">
              <a:lnSpc>
                <a:spcPct val="80000"/>
              </a:lnSpc>
              <a:buFontTx/>
              <a:buNone/>
            </a:pPr>
            <a:r>
              <a:rPr lang="kk-KZ" b="1" i="1" smtClean="0">
                <a:latin typeface="Times New Roman" pitchFamily="18" charset="0"/>
                <a:cs typeface="Times New Roman" pitchFamily="18" charset="0"/>
              </a:rPr>
              <a:t>        Зерттеу міндеті: </a:t>
            </a:r>
          </a:p>
          <a:p>
            <a:pPr marL="457200" indent="-457200" eaLnBrk="1" hangingPunct="1">
              <a:lnSpc>
                <a:spcPct val="80000"/>
              </a:lnSpc>
              <a:buFontTx/>
              <a:buNone/>
            </a:pPr>
            <a:r>
              <a:rPr lang="kk-KZ" b="1" i="1" smtClean="0">
                <a:latin typeface="Times New Roman" pitchFamily="18" charset="0"/>
                <a:cs typeface="Times New Roman" pitchFamily="18" charset="0"/>
              </a:rPr>
              <a:t>      - </a:t>
            </a:r>
            <a:r>
              <a:rPr lang="kk-KZ" smtClean="0">
                <a:latin typeface="Times New Roman" pitchFamily="18" charset="0"/>
                <a:cs typeface="Times New Roman" pitchFamily="18" charset="0"/>
              </a:rPr>
              <a:t>Майбұршақтың «Санрайз», «Эдсой» сорттарының  </a:t>
            </a:r>
            <a:r>
              <a:rPr lang="ru-RU" smtClean="0">
                <a:latin typeface="Times New Roman" pitchFamily="18" charset="0"/>
                <a:cs typeface="Times New Roman" pitchFamily="18" charset="0"/>
              </a:rPr>
              <a:t>өнімділігінің құрылым элементтерін шегін анықтау;</a:t>
            </a:r>
          </a:p>
          <a:p>
            <a:pPr marL="457200" indent="-457200" eaLnBrk="1" hangingPunct="1">
              <a:lnSpc>
                <a:spcPct val="80000"/>
              </a:lnSpc>
              <a:buFontTx/>
              <a:buNone/>
            </a:pPr>
            <a:r>
              <a:rPr lang="ru-RU" smtClean="0">
                <a:latin typeface="Times New Roman" pitchFamily="18" charset="0"/>
                <a:cs typeface="Times New Roman" pitchFamily="18" charset="0"/>
              </a:rPr>
              <a:t>       - </a:t>
            </a:r>
            <a:r>
              <a:rPr lang="kk-KZ" smtClean="0">
                <a:latin typeface="Times New Roman" pitchFamily="18" charset="0"/>
                <a:cs typeface="Times New Roman" pitchFamily="18" charset="0"/>
              </a:rPr>
              <a:t>Майбұршақ дақылының өнімділігі мен құрылым элементтерінің арасындағы корреляциялық байланысты анықтау.</a:t>
            </a:r>
            <a:endParaRPr lang="ru-RU" smtClean="0">
              <a:latin typeface="Times New Roman" pitchFamily="18" charset="0"/>
              <a:cs typeface="Times New Roman" pitchFamily="18" charset="0"/>
            </a:endParaRPr>
          </a:p>
          <a:p>
            <a:pPr marL="457200" indent="-457200" eaLnBrk="1" hangingPunct="1">
              <a:lnSpc>
                <a:spcPct val="70000"/>
              </a:lnSpc>
              <a:buFontTx/>
              <a:buNone/>
            </a:pPr>
            <a:endParaRPr lang="ru-RU" smtClean="0">
              <a:latin typeface="Times New Roman" pitchFamily="18" charset="0"/>
              <a:cs typeface="Times New Roman" pitchFamily="18" charset="0"/>
            </a:endParaRPr>
          </a:p>
          <a:p>
            <a:pPr marL="457200" indent="-457200" eaLnBrk="1" hangingPunct="1">
              <a:lnSpc>
                <a:spcPct val="80000"/>
              </a:lnSpc>
            </a:pPr>
            <a:endParaRPr lang="ru-RU" smtClean="0">
              <a:latin typeface="Times New Roman" pitchFamily="18" charset="0"/>
              <a:cs typeface="Times New Roman" pitchFamily="18" charset="0"/>
            </a:endParaRPr>
          </a:p>
        </p:txBody>
      </p:sp>
      <p:pic>
        <p:nvPicPr>
          <p:cNvPr id="171011" name="Picture 4"/>
          <p:cNvPicPr>
            <a:picLocks noChangeAspect="1" noChangeArrowheads="1"/>
          </p:cNvPicPr>
          <p:nvPr/>
        </p:nvPicPr>
        <p:blipFill>
          <a:blip r:embed="rId2"/>
          <a:srcRect/>
          <a:stretch>
            <a:fillRect/>
          </a:stretch>
        </p:blipFill>
        <p:spPr bwMode="auto">
          <a:xfrm>
            <a:off x="7239000" y="0"/>
            <a:ext cx="1905000" cy="712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5"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p>
        </p:txBody>
      </p:sp>
      <p:graphicFrame>
        <p:nvGraphicFramePr>
          <p:cNvPr id="76804" name="Object 4"/>
          <p:cNvGraphicFramePr>
            <a:graphicFrameLocks noChangeAspect="1"/>
          </p:cNvGraphicFramePr>
          <p:nvPr/>
        </p:nvGraphicFramePr>
        <p:xfrm>
          <a:off x="0" y="228600"/>
          <a:ext cx="8839200" cy="5562600"/>
        </p:xfrm>
        <a:graphic>
          <a:graphicData uri="http://schemas.openxmlformats.org/presentationml/2006/ole">
            <p:oleObj spid="_x0000_s76804" name="Диаграмма" r:id="rId3" imgW="2743139" imgH="1828800" progId="">
              <p:embed/>
            </p:oleObj>
          </a:graphicData>
        </a:graphic>
      </p:graphicFrame>
      <p:sp>
        <p:nvSpPr>
          <p:cNvPr id="76806" name="Text Box 6"/>
          <p:cNvSpPr txBox="1">
            <a:spLocks noChangeArrowheads="1"/>
          </p:cNvSpPr>
          <p:nvPr/>
        </p:nvSpPr>
        <p:spPr bwMode="auto">
          <a:xfrm>
            <a:off x="533400" y="5943600"/>
            <a:ext cx="7543800" cy="671513"/>
          </a:xfrm>
          <a:prstGeom prst="rect">
            <a:avLst/>
          </a:prstGeom>
          <a:noFill/>
          <a:ln w="9525">
            <a:noFill/>
            <a:miter lim="800000"/>
            <a:headEnd/>
            <a:tailEnd/>
          </a:ln>
        </p:spPr>
        <p:txBody>
          <a:bodyPr>
            <a:spAutoFit/>
          </a:bodyPr>
          <a:lstStyle/>
          <a:p>
            <a:r>
              <a:rPr lang="ru-RU" sz="2000">
                <a:latin typeface="Times New Roman" pitchFamily="18" charset="0"/>
                <a:cs typeface="Times New Roman" pitchFamily="18" charset="0"/>
              </a:rPr>
              <a:t>Сурет 2 - </a:t>
            </a:r>
            <a:r>
              <a:rPr lang="kk-KZ" sz="2000">
                <a:latin typeface="Times New Roman" pitchFamily="18" charset="0"/>
                <a:cs typeface="Times New Roman" pitchFamily="18" charset="0"/>
              </a:rPr>
              <a:t>ҚР бойынша майбұршақ дақылының егіс алаңы, мың га</a:t>
            </a:r>
            <a:endParaRPr lang="ru-RU" sz="2000">
              <a:latin typeface="Times New Roman" pitchFamily="18" charset="0"/>
              <a:cs typeface="Times New Roman" pitchFamily="18" charset="0"/>
            </a:endParaRPr>
          </a:p>
          <a:p>
            <a:r>
              <a:rPr lang="ru-RU"/>
              <a:t> </a:t>
            </a:r>
          </a:p>
        </p:txBody>
      </p:sp>
      <p:pic>
        <p:nvPicPr>
          <p:cNvPr id="76807" name="Picture 10"/>
          <p:cNvPicPr>
            <a:picLocks noChangeAspect="1" noChangeArrowheads="1"/>
          </p:cNvPicPr>
          <p:nvPr/>
        </p:nvPicPr>
        <p:blipFill>
          <a:blip r:embed="rId4"/>
          <a:srcRect/>
          <a:stretch>
            <a:fillRect/>
          </a:stretch>
        </p:blipFill>
        <p:spPr bwMode="auto">
          <a:xfrm>
            <a:off x="7086600" y="0"/>
            <a:ext cx="2057400" cy="712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0530" name="Диаграмма 7"/>
          <p:cNvGraphicFramePr>
            <a:graphicFrameLocks/>
          </p:cNvGraphicFramePr>
          <p:nvPr>
            <p:ph idx="4294967295"/>
          </p:nvPr>
        </p:nvGraphicFramePr>
        <p:xfrm>
          <a:off x="381000" y="1752600"/>
          <a:ext cx="8534400" cy="4648200"/>
        </p:xfrm>
        <a:graphic>
          <a:graphicData uri="http://schemas.openxmlformats.org/presentationml/2006/ole">
            <p:oleObj spid="_x0000_s150530" name="Диаграмма" r:id="rId3" imgW="12290601" imgH="6181880" progId="Excel.Chart.8">
              <p:embed/>
            </p:oleObj>
          </a:graphicData>
        </a:graphic>
      </p:graphicFrame>
      <p:pic>
        <p:nvPicPr>
          <p:cNvPr id="150531" name="Picture 11"/>
          <p:cNvPicPr>
            <a:picLocks noChangeAspect="1" noChangeArrowheads="1"/>
          </p:cNvPicPr>
          <p:nvPr/>
        </p:nvPicPr>
        <p:blipFill>
          <a:blip r:embed="rId4"/>
          <a:srcRect/>
          <a:stretch>
            <a:fillRect/>
          </a:stretch>
        </p:blipFill>
        <p:spPr bwMode="auto">
          <a:xfrm>
            <a:off x="7086600" y="0"/>
            <a:ext cx="2057400" cy="712788"/>
          </a:xfrm>
          <a:prstGeom prst="rect">
            <a:avLst/>
          </a:prstGeom>
          <a:noFill/>
          <a:ln w="9525">
            <a:noFill/>
            <a:miter lim="800000"/>
            <a:headEnd/>
            <a:tailEnd/>
          </a:ln>
        </p:spPr>
      </p:pic>
      <p:sp>
        <p:nvSpPr>
          <p:cNvPr id="150532" name="Text Box 11"/>
          <p:cNvSpPr txBox="1">
            <a:spLocks noChangeArrowheads="1"/>
          </p:cNvSpPr>
          <p:nvPr/>
        </p:nvSpPr>
        <p:spPr bwMode="auto">
          <a:xfrm>
            <a:off x="381000" y="304800"/>
            <a:ext cx="6705600" cy="1066800"/>
          </a:xfrm>
          <a:prstGeom prst="rect">
            <a:avLst/>
          </a:prstGeom>
          <a:noFill/>
          <a:ln w="9525">
            <a:noFill/>
            <a:miter lim="800000"/>
            <a:headEnd/>
            <a:tailEnd/>
          </a:ln>
        </p:spPr>
        <p:txBody>
          <a:bodyPr>
            <a:spAutoFit/>
          </a:bodyPr>
          <a:lstStyle/>
          <a:p>
            <a:pPr algn="ctr">
              <a:spcBef>
                <a:spcPct val="50000"/>
              </a:spcBef>
            </a:pPr>
            <a:r>
              <a:rPr lang="kk-KZ" sz="3200" b="1" i="1">
                <a:solidFill>
                  <a:schemeClr val="hlink"/>
                </a:solidFill>
              </a:rPr>
              <a:t>Майбұршақтың химиялық құрамы</a:t>
            </a:r>
            <a:endParaRPr lang="ru-RU" sz="3200" b="1" i="1">
              <a:solidFill>
                <a:schemeClr val="hlink"/>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2"/>
          <p:cNvSpPr>
            <a:spLocks noGrp="1" noChangeArrowheads="1"/>
          </p:cNvSpPr>
          <p:nvPr>
            <p:ph type="body" idx="4294967295"/>
          </p:nvPr>
        </p:nvSpPr>
        <p:spPr>
          <a:xfrm>
            <a:off x="228600" y="1295400"/>
            <a:ext cx="5105400" cy="5410200"/>
          </a:xfrm>
        </p:spPr>
        <p:txBody>
          <a:bodyPr/>
          <a:lstStyle/>
          <a:p>
            <a:pPr eaLnBrk="1" hangingPunct="1">
              <a:lnSpc>
                <a:spcPct val="80000"/>
              </a:lnSpc>
            </a:pPr>
            <a:r>
              <a:rPr lang="kk-KZ" sz="2000" smtClean="0">
                <a:latin typeface="Times New Roman" pitchFamily="18" charset="0"/>
                <a:cs typeface="Times New Roman" pitchFamily="18" charset="0"/>
              </a:rPr>
              <a:t>Майбұршақ – кіндік тамырлы өсімдік, негізгі тамыры 2 м тереңдікке дейін бойлайды.</a:t>
            </a:r>
          </a:p>
          <a:p>
            <a:pPr eaLnBrk="1" hangingPunct="1">
              <a:lnSpc>
                <a:spcPct val="80000"/>
              </a:lnSpc>
            </a:pPr>
            <a:r>
              <a:rPr lang="ru-RU" sz="2000" smtClean="0">
                <a:latin typeface="Times New Roman" pitchFamily="18" charset="0"/>
                <a:cs typeface="Times New Roman" pitchFamily="18" charset="0"/>
              </a:rPr>
              <a:t>Бұршақ дәнділер - бұршақ тұқымдасы(Fabaceae, Leguminosae)</a:t>
            </a:r>
            <a:endParaRPr lang="kk-KZ" sz="2000" smtClean="0">
              <a:latin typeface="Times New Roman" pitchFamily="18" charset="0"/>
              <a:cs typeface="Times New Roman" pitchFamily="18" charset="0"/>
            </a:endParaRPr>
          </a:p>
          <a:p>
            <a:pPr eaLnBrk="1" hangingPunct="1">
              <a:lnSpc>
                <a:spcPct val="80000"/>
              </a:lnSpc>
            </a:pPr>
            <a:r>
              <a:rPr lang="kk-KZ" sz="2000" smtClean="0">
                <a:latin typeface="Times New Roman" pitchFamily="18" charset="0"/>
                <a:cs typeface="Times New Roman" pitchFamily="18" charset="0"/>
              </a:rPr>
              <a:t>Сабағы – тік әрі қатты, әр сабақта 15-22 буын болады.</a:t>
            </a:r>
          </a:p>
          <a:p>
            <a:pPr eaLnBrk="1" hangingPunct="1">
              <a:lnSpc>
                <a:spcPct val="80000"/>
              </a:lnSpc>
            </a:pPr>
            <a:r>
              <a:rPr lang="kk-KZ" sz="2000" smtClean="0">
                <a:latin typeface="Times New Roman" pitchFamily="18" charset="0"/>
                <a:cs typeface="Times New Roman" pitchFamily="18" charset="0"/>
              </a:rPr>
              <a:t>Жапырақтары – үш сала күрделі.</a:t>
            </a:r>
          </a:p>
          <a:p>
            <a:pPr eaLnBrk="1" hangingPunct="1">
              <a:lnSpc>
                <a:spcPct val="80000"/>
              </a:lnSpc>
            </a:pPr>
            <a:r>
              <a:rPr lang="kk-KZ" sz="2000" smtClean="0">
                <a:latin typeface="Times New Roman" pitchFamily="18" charset="0"/>
                <a:cs typeface="Times New Roman" pitchFamily="18" charset="0"/>
              </a:rPr>
              <a:t>Гүл шоғыры шоқгүл.</a:t>
            </a:r>
          </a:p>
          <a:p>
            <a:pPr eaLnBrk="1" hangingPunct="1">
              <a:lnSpc>
                <a:spcPct val="80000"/>
              </a:lnSpc>
            </a:pPr>
            <a:r>
              <a:rPr lang="kk-KZ" sz="2000" smtClean="0">
                <a:latin typeface="Times New Roman" pitchFamily="18" charset="0"/>
                <a:cs typeface="Times New Roman" pitchFamily="18" charset="0"/>
              </a:rPr>
              <a:t>Жемісі – бұршаққап. </a:t>
            </a:r>
          </a:p>
          <a:p>
            <a:pPr eaLnBrk="1" hangingPunct="1">
              <a:lnSpc>
                <a:spcPct val="80000"/>
              </a:lnSpc>
            </a:pPr>
            <a:r>
              <a:rPr lang="kk-KZ" sz="2000" smtClean="0">
                <a:latin typeface="Times New Roman" pitchFamily="18" charset="0"/>
                <a:cs typeface="Times New Roman" pitchFamily="18" charset="0"/>
              </a:rPr>
              <a:t>1000 дән салмағы 80-450 г.</a:t>
            </a:r>
          </a:p>
          <a:p>
            <a:pPr eaLnBrk="1" hangingPunct="1">
              <a:lnSpc>
                <a:spcPct val="80000"/>
              </a:lnSpc>
            </a:pPr>
            <a:r>
              <a:rPr lang="kk-KZ" sz="2000" smtClean="0">
                <a:latin typeface="Times New Roman" pitchFamily="18" charset="0"/>
                <a:cs typeface="Times New Roman" pitchFamily="18" charset="0"/>
              </a:rPr>
              <a:t>Майбұршақ жылу, жарық, ылғал сүйгіш өсімдік,</a:t>
            </a:r>
          </a:p>
          <a:p>
            <a:pPr eaLnBrk="1" hangingPunct="1">
              <a:lnSpc>
                <a:spcPct val="80000"/>
              </a:lnSpc>
            </a:pPr>
            <a:r>
              <a:rPr lang="kk-KZ" sz="2000" smtClean="0">
                <a:latin typeface="Times New Roman" pitchFamily="18" charset="0"/>
                <a:cs typeface="Times New Roman" pitchFamily="18" charset="0"/>
              </a:rPr>
              <a:t>Көктеу – 10-11</a:t>
            </a:r>
            <a:r>
              <a:rPr lang="ru-RU" sz="2000" smtClean="0">
                <a:latin typeface="Times New Roman" pitchFamily="18" charset="0"/>
                <a:cs typeface="Times New Roman" pitchFamily="18" charset="0"/>
                <a:sym typeface="Symbol" pitchFamily="18" charset="2"/>
              </a:rPr>
              <a:t></a:t>
            </a:r>
            <a:r>
              <a:rPr lang="kk-KZ" sz="2000" smtClean="0">
                <a:latin typeface="Times New Roman" pitchFamily="18" charset="0"/>
                <a:cs typeface="Times New Roman" pitchFamily="18" charset="0"/>
              </a:rPr>
              <a:t>С-та.</a:t>
            </a:r>
          </a:p>
          <a:p>
            <a:pPr eaLnBrk="1" hangingPunct="1">
              <a:lnSpc>
                <a:spcPct val="80000"/>
              </a:lnSpc>
            </a:pPr>
            <a:r>
              <a:rPr lang="kk-KZ" sz="2000" smtClean="0">
                <a:latin typeface="Times New Roman" pitchFamily="18" charset="0"/>
                <a:cs typeface="Times New Roman" pitchFamily="18" charset="0"/>
              </a:rPr>
              <a:t>5-7 см тереңдікке кең қатарлы тәсілмен себіледі. </a:t>
            </a:r>
          </a:p>
          <a:p>
            <a:pPr eaLnBrk="1" hangingPunct="1">
              <a:lnSpc>
                <a:spcPct val="80000"/>
              </a:lnSpc>
            </a:pPr>
            <a:r>
              <a:rPr lang="kk-KZ" sz="2000" smtClean="0">
                <a:latin typeface="Times New Roman" pitchFamily="18" charset="0"/>
                <a:cs typeface="Times New Roman" pitchFamily="18" charset="0"/>
              </a:rPr>
              <a:t>Вегетация кезеңі 75-200 күн.</a:t>
            </a:r>
            <a:endParaRPr lang="ru-RU" sz="2000" smtClean="0">
              <a:latin typeface="Times New Roman" pitchFamily="18" charset="0"/>
              <a:cs typeface="Times New Roman" pitchFamily="18" charset="0"/>
            </a:endParaRPr>
          </a:p>
          <a:p>
            <a:pPr eaLnBrk="1" hangingPunct="1">
              <a:lnSpc>
                <a:spcPct val="80000"/>
              </a:lnSpc>
            </a:pPr>
            <a:endParaRPr lang="ru-RU" sz="2000" smtClean="0">
              <a:latin typeface="Times New Roman" pitchFamily="18" charset="0"/>
              <a:cs typeface="Times New Roman" pitchFamily="18" charset="0"/>
            </a:endParaRPr>
          </a:p>
        </p:txBody>
      </p:sp>
      <p:pic>
        <p:nvPicPr>
          <p:cNvPr id="151554" name="Picture 5"/>
          <p:cNvPicPr>
            <a:picLocks noChangeAspect="1" noChangeArrowheads="1"/>
          </p:cNvPicPr>
          <p:nvPr/>
        </p:nvPicPr>
        <p:blipFill>
          <a:blip r:embed="rId2"/>
          <a:srcRect/>
          <a:stretch>
            <a:fillRect/>
          </a:stretch>
        </p:blipFill>
        <p:spPr bwMode="auto">
          <a:xfrm>
            <a:off x="7345363" y="0"/>
            <a:ext cx="1798637" cy="712788"/>
          </a:xfrm>
          <a:prstGeom prst="rect">
            <a:avLst/>
          </a:prstGeom>
          <a:noFill/>
          <a:ln w="9525">
            <a:noFill/>
            <a:miter lim="800000"/>
            <a:headEnd/>
            <a:tailEnd/>
          </a:ln>
        </p:spPr>
      </p:pic>
      <p:pic>
        <p:nvPicPr>
          <p:cNvPr id="151555" name="Picture 5" descr="image332"/>
          <p:cNvPicPr>
            <a:picLocks noChangeAspect="1" noChangeArrowheads="1"/>
          </p:cNvPicPr>
          <p:nvPr/>
        </p:nvPicPr>
        <p:blipFill>
          <a:blip r:embed="rId3"/>
          <a:srcRect/>
          <a:stretch>
            <a:fillRect/>
          </a:stretch>
        </p:blipFill>
        <p:spPr bwMode="auto">
          <a:xfrm>
            <a:off x="5410200" y="1143000"/>
            <a:ext cx="3505200" cy="5410200"/>
          </a:xfrm>
          <a:prstGeom prst="rect">
            <a:avLst/>
          </a:prstGeom>
          <a:noFill/>
          <a:ln w="9525">
            <a:noFill/>
            <a:miter lim="800000"/>
            <a:headEnd/>
            <a:tailEnd/>
          </a:ln>
        </p:spPr>
      </p:pic>
      <p:sp>
        <p:nvSpPr>
          <p:cNvPr id="151556" name="Text Box 6"/>
          <p:cNvSpPr txBox="1">
            <a:spLocks noChangeArrowheads="1"/>
          </p:cNvSpPr>
          <p:nvPr/>
        </p:nvSpPr>
        <p:spPr bwMode="auto">
          <a:xfrm>
            <a:off x="0" y="152400"/>
            <a:ext cx="7162800" cy="1066800"/>
          </a:xfrm>
          <a:prstGeom prst="rect">
            <a:avLst/>
          </a:prstGeom>
          <a:noFill/>
          <a:ln w="9525">
            <a:noFill/>
            <a:miter lim="800000"/>
            <a:headEnd/>
            <a:tailEnd/>
          </a:ln>
        </p:spPr>
        <p:txBody>
          <a:bodyPr>
            <a:spAutoFit/>
          </a:bodyPr>
          <a:lstStyle/>
          <a:p>
            <a:pPr algn="ctr">
              <a:spcBef>
                <a:spcPct val="50000"/>
              </a:spcBef>
            </a:pPr>
            <a:r>
              <a:rPr lang="kk-KZ" sz="3200" b="1" i="1">
                <a:solidFill>
                  <a:schemeClr val="hlink"/>
                </a:solidFill>
              </a:rPr>
              <a:t>Майбұршақтың морфологиясы және биологиясы</a:t>
            </a:r>
            <a:endParaRPr lang="ru-RU" sz="3200" b="1" i="1">
              <a:solidFill>
                <a:schemeClr val="hlink"/>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4"/>
          <p:cNvSpPr>
            <a:spLocks noGrp="1" noChangeArrowheads="1"/>
          </p:cNvSpPr>
          <p:nvPr>
            <p:ph type="ctrTitle"/>
          </p:nvPr>
        </p:nvSpPr>
        <p:spPr/>
        <p:txBody>
          <a:bodyPr/>
          <a:lstStyle/>
          <a:p>
            <a:pPr eaLnBrk="1" hangingPunct="1"/>
            <a:r>
              <a:rPr lang="kk-KZ" smtClean="0"/>
              <a:t>Әдістемесі</a:t>
            </a:r>
            <a:endParaRPr lang="ru-RU"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Rectangle 2"/>
          <p:cNvSpPr>
            <a:spLocks noGrp="1" noChangeArrowheads="1"/>
          </p:cNvSpPr>
          <p:nvPr>
            <p:ph type="body" idx="1"/>
          </p:nvPr>
        </p:nvSpPr>
        <p:spPr>
          <a:xfrm>
            <a:off x="381000" y="1524000"/>
            <a:ext cx="8229600" cy="4906963"/>
          </a:xfrm>
        </p:spPr>
        <p:txBody>
          <a:bodyPr/>
          <a:lstStyle/>
          <a:p>
            <a:pPr marL="609600" indent="-609600" eaLnBrk="1" hangingPunct="1">
              <a:lnSpc>
                <a:spcPct val="80000"/>
              </a:lnSpc>
              <a:buFontTx/>
              <a:buAutoNum type="arabicPeriod"/>
            </a:pPr>
            <a:r>
              <a:rPr lang="kk-KZ" sz="2400" smtClean="0"/>
              <a:t>Тұқымдардың салмағын МСТ 12042-80 бойынша;</a:t>
            </a:r>
            <a:endParaRPr lang="ru-RU" sz="2400" smtClean="0"/>
          </a:p>
          <a:p>
            <a:pPr marL="609600" indent="-609600" eaLnBrk="1" hangingPunct="1">
              <a:lnSpc>
                <a:spcPct val="80000"/>
              </a:lnSpc>
              <a:buFontTx/>
              <a:buAutoNum type="arabicPeriod"/>
            </a:pPr>
            <a:r>
              <a:rPr lang="kk-KZ" sz="2400" smtClean="0"/>
              <a:t>Фенологиялық бақылаулар – майбұршақтың  вегетациялық мерзімінің әр фазасы бақыланды, фазааралық ұзақтығы Госсортсеть әдістемесі бойынша;  </a:t>
            </a:r>
            <a:endParaRPr lang="ru-RU" sz="2400" smtClean="0"/>
          </a:p>
          <a:p>
            <a:pPr marL="609600" indent="-609600" eaLnBrk="1" hangingPunct="1">
              <a:lnSpc>
                <a:spcPct val="80000"/>
              </a:lnSpc>
              <a:buFontTx/>
              <a:buAutoNum type="arabicPeriod"/>
            </a:pPr>
            <a:r>
              <a:rPr lang="kk-KZ" sz="2400" smtClean="0"/>
              <a:t>Сорттарды жалпы зерттеуі ӨШИ әдістемесі (1975) бойынша;</a:t>
            </a:r>
            <a:endParaRPr lang="ru-RU" sz="2400" smtClean="0"/>
          </a:p>
          <a:p>
            <a:pPr marL="609600" indent="-609600" eaLnBrk="1" hangingPunct="1">
              <a:lnSpc>
                <a:spcPct val="80000"/>
              </a:lnSpc>
              <a:buFontTx/>
              <a:buAutoNum type="arabicPeriod"/>
            </a:pPr>
            <a:r>
              <a:rPr lang="kk-KZ" sz="2400" smtClean="0"/>
              <a:t>Егістіктегі бақылау, есеп және анализдер «Астықбұршақ дақылдар коллекциясын зерттеудегі әдістемелік нұсқау» (1975 ж.) бойынша;</a:t>
            </a:r>
            <a:endParaRPr lang="ru-RU" sz="2400" smtClean="0"/>
          </a:p>
          <a:p>
            <a:pPr marL="609600" indent="-609600" eaLnBrk="1" hangingPunct="1">
              <a:lnSpc>
                <a:spcPct val="80000"/>
              </a:lnSpc>
              <a:buFontTx/>
              <a:buAutoNum type="arabicPeriod"/>
            </a:pPr>
            <a:r>
              <a:rPr lang="kk-KZ" sz="2400" smtClean="0"/>
              <a:t>Құрылымдық анализ есебі Доспехов әдістемесі бойынша;</a:t>
            </a:r>
            <a:endParaRPr lang="ru-RU" sz="2400" smtClean="0"/>
          </a:p>
          <a:p>
            <a:pPr marL="609600" indent="-609600" eaLnBrk="1" hangingPunct="1">
              <a:lnSpc>
                <a:spcPct val="80000"/>
              </a:lnSpc>
              <a:buFontTx/>
              <a:buAutoNum type="arabicPeriod"/>
            </a:pPr>
            <a:r>
              <a:rPr lang="kk-KZ" sz="2400" smtClean="0"/>
              <a:t>Биологиялық өнімділік тура таразылық өлшеу бойынша;</a:t>
            </a:r>
            <a:endParaRPr lang="ru-RU" sz="2400" smtClean="0"/>
          </a:p>
          <a:p>
            <a:pPr marL="609600" indent="-609600" eaLnBrk="1" hangingPunct="1">
              <a:lnSpc>
                <a:spcPct val="80000"/>
              </a:lnSpc>
              <a:buFontTx/>
              <a:buAutoNum type="arabicPeriod"/>
            </a:pPr>
            <a:r>
              <a:rPr lang="kk-KZ" sz="2400" smtClean="0"/>
              <a:t>Корреляциялық байланысы Лузько А.Т. нұсқаулығы бойынша.</a:t>
            </a:r>
            <a:endParaRPr lang="ru-RU" sz="2400" smtClean="0"/>
          </a:p>
          <a:p>
            <a:pPr marL="609600" indent="-609600" eaLnBrk="1" hangingPunct="1">
              <a:lnSpc>
                <a:spcPct val="80000"/>
              </a:lnSpc>
            </a:pPr>
            <a:endParaRPr lang="ru-RU" sz="2000" smtClean="0"/>
          </a:p>
        </p:txBody>
      </p:sp>
      <p:sp>
        <p:nvSpPr>
          <p:cNvPr id="153602" name="Text Box 5"/>
          <p:cNvSpPr txBox="1">
            <a:spLocks noChangeArrowheads="1"/>
          </p:cNvSpPr>
          <p:nvPr/>
        </p:nvSpPr>
        <p:spPr bwMode="auto">
          <a:xfrm>
            <a:off x="1143000" y="152400"/>
            <a:ext cx="5486400" cy="1995488"/>
          </a:xfrm>
          <a:prstGeom prst="rect">
            <a:avLst/>
          </a:prstGeom>
          <a:noFill/>
          <a:ln w="9525">
            <a:noFill/>
            <a:miter lim="800000"/>
            <a:headEnd/>
            <a:tailEnd/>
          </a:ln>
        </p:spPr>
        <p:txBody>
          <a:bodyPr>
            <a:spAutoFit/>
          </a:bodyPr>
          <a:lstStyle/>
          <a:p>
            <a:pPr algn="ctr">
              <a:lnSpc>
                <a:spcPct val="80000"/>
              </a:lnSpc>
              <a:spcBef>
                <a:spcPct val="20000"/>
              </a:spcBef>
            </a:pPr>
            <a:r>
              <a:rPr lang="kk-KZ" sz="3200" b="1">
                <a:latin typeface="Times New Roman" pitchFamily="18" charset="0"/>
                <a:cs typeface="Times New Roman" pitchFamily="18" charset="0"/>
              </a:rPr>
              <a:t>Майбұршақ дақылына жүргізілген зерттеу әдістемесі:</a:t>
            </a:r>
            <a:endParaRPr lang="ru-RU" sz="3200" b="1">
              <a:latin typeface="Times New Roman" pitchFamily="18" charset="0"/>
              <a:cs typeface="Times New Roman" pitchFamily="18" charset="0"/>
            </a:endParaRPr>
          </a:p>
          <a:p>
            <a:pPr>
              <a:spcBef>
                <a:spcPct val="50000"/>
              </a:spcBef>
            </a:pPr>
            <a:endParaRPr lang="ru-RU" sz="3200">
              <a:latin typeface="Times New Roman" pitchFamily="18" charset="0"/>
              <a:cs typeface="Times New Roman" pitchFamily="18" charset="0"/>
            </a:endParaRPr>
          </a:p>
        </p:txBody>
      </p:sp>
      <p:pic>
        <p:nvPicPr>
          <p:cNvPr id="153603" name="Picture 5"/>
          <p:cNvPicPr>
            <a:picLocks noChangeAspect="1" noChangeArrowheads="1"/>
          </p:cNvPicPr>
          <p:nvPr/>
        </p:nvPicPr>
        <p:blipFill>
          <a:blip r:embed="rId2"/>
          <a:srcRect/>
          <a:stretch>
            <a:fillRect/>
          </a:stretch>
        </p:blipFill>
        <p:spPr bwMode="auto">
          <a:xfrm>
            <a:off x="7086600" y="0"/>
            <a:ext cx="2057400" cy="712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5" name="Picture 4"/>
          <p:cNvPicPr>
            <a:picLocks noChangeAspect="1" noChangeArrowheads="1"/>
          </p:cNvPicPr>
          <p:nvPr>
            <p:ph type="body" idx="1"/>
          </p:nvPr>
        </p:nvPicPr>
        <p:blipFill>
          <a:blip r:embed="rId2"/>
          <a:srcRect/>
          <a:stretch>
            <a:fillRect/>
          </a:stretch>
        </p:blipFill>
        <p:spPr>
          <a:xfrm>
            <a:off x="0" y="304800"/>
            <a:ext cx="8991600" cy="4876800"/>
          </a:xfrm>
        </p:spPr>
      </p:pic>
      <p:sp>
        <p:nvSpPr>
          <p:cNvPr id="5" name="Прямоугольник 4"/>
          <p:cNvSpPr/>
          <p:nvPr/>
        </p:nvSpPr>
        <p:spPr>
          <a:xfrm>
            <a:off x="228600" y="5638800"/>
            <a:ext cx="8458200" cy="701675"/>
          </a:xfrm>
          <a:prstGeom prst="rect">
            <a:avLst/>
          </a:prstGeom>
        </p:spPr>
        <p:txBody>
          <a:bodyPr>
            <a:spAutoFit/>
          </a:bodyPr>
          <a:lstStyle/>
          <a:p>
            <a:pPr algn="ctr">
              <a:defRPr/>
            </a:pPr>
            <a:r>
              <a:rPr lang="kk-KZ" altLang="ru-RU" sz="2000">
                <a:solidFill>
                  <a:srgbClr val="000000"/>
                </a:solidFill>
                <a:effectLst>
                  <a:outerShdw blurRad="38100" dist="38100" dir="2700000" algn="tl">
                    <a:srgbClr val="C0C0C0"/>
                  </a:outerShdw>
                </a:effectLst>
                <a:latin typeface="Times New Roman" pitchFamily="18" charset="0"/>
                <a:cs typeface="Times New Roman" pitchFamily="18" charset="0"/>
              </a:rPr>
              <a:t>Сурет 4 - 201</a:t>
            </a:r>
            <a:r>
              <a:rPr lang="ru-RU" altLang="ru-RU" sz="2000">
                <a:solidFill>
                  <a:srgbClr val="000000"/>
                </a:solidFill>
                <a:effectLst>
                  <a:outerShdw blurRad="38100" dist="38100" dir="2700000" algn="tl">
                    <a:srgbClr val="C0C0C0"/>
                  </a:outerShdw>
                </a:effectLst>
                <a:latin typeface="Times New Roman" pitchFamily="18" charset="0"/>
                <a:cs typeface="Times New Roman" pitchFamily="18" charset="0"/>
              </a:rPr>
              <a:t>8-2019</a:t>
            </a:r>
            <a:r>
              <a:rPr lang="kk-KZ" altLang="ru-RU" sz="2000">
                <a:solidFill>
                  <a:srgbClr val="000000"/>
                </a:solidFill>
                <a:effectLst>
                  <a:outerShdw blurRad="38100" dist="38100" dir="2700000" algn="tl">
                    <a:srgbClr val="C0C0C0"/>
                  </a:outerShdw>
                </a:effectLst>
                <a:latin typeface="Times New Roman" pitchFamily="18" charset="0"/>
                <a:cs typeface="Times New Roman" pitchFamily="18" charset="0"/>
              </a:rPr>
              <a:t> зерттеу жылдардағы түскен жауын-шашын мөлшерінің көпжылдық көрсеткіштермен салыстырмалы графигі, мм</a:t>
            </a:r>
            <a:endParaRPr lang="ru-RU" altLang="ru-RU" sz="2000">
              <a:solidFill>
                <a:srgbClr val="000000"/>
              </a:solidFill>
              <a:effectLst>
                <a:outerShdw blurRad="38100" dist="38100" dir="2700000" algn="tl">
                  <a:srgbClr val="C0C0C0"/>
                </a:outerShdw>
              </a:effectLst>
              <a:latin typeface="Times New Roman" pitchFamily="18" charset="0"/>
              <a:cs typeface="Times New Roman" pitchFamily="18" charset="0"/>
            </a:endParaRPr>
          </a:p>
        </p:txBody>
      </p:sp>
      <p:pic>
        <p:nvPicPr>
          <p:cNvPr id="154627" name="Picture 6"/>
          <p:cNvPicPr>
            <a:picLocks noChangeAspect="1" noChangeArrowheads="1"/>
          </p:cNvPicPr>
          <p:nvPr/>
        </p:nvPicPr>
        <p:blipFill>
          <a:blip r:embed="rId3"/>
          <a:srcRect/>
          <a:stretch>
            <a:fillRect/>
          </a:stretch>
        </p:blipFill>
        <p:spPr bwMode="auto">
          <a:xfrm>
            <a:off x="7086600" y="0"/>
            <a:ext cx="2057400" cy="712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3"/>
          <p:cNvSpPr>
            <a:spLocks noGrp="1" noChangeArrowheads="1"/>
          </p:cNvSpPr>
          <p:nvPr>
            <p:ph type="body" idx="4294967295"/>
          </p:nvPr>
        </p:nvSpPr>
        <p:spPr>
          <a:xfrm>
            <a:off x="152400" y="685800"/>
            <a:ext cx="8991600" cy="6172200"/>
          </a:xfrm>
        </p:spPr>
        <p:txBody>
          <a:bodyPr/>
          <a:lstStyle/>
          <a:p>
            <a:pPr marL="381000" indent="-381000" eaLnBrk="1" hangingPunct="1">
              <a:lnSpc>
                <a:spcPct val="80000"/>
              </a:lnSpc>
            </a:pPr>
            <a:r>
              <a:rPr lang="kk-KZ" sz="2400" b="1" smtClean="0">
                <a:latin typeface="Times New Roman" pitchFamily="18" charset="0"/>
                <a:cs typeface="Times New Roman" pitchFamily="18" charset="0"/>
              </a:rPr>
              <a:t>Өзектілігі</a:t>
            </a:r>
            <a:r>
              <a:rPr lang="kk-KZ" sz="2400" smtClean="0">
                <a:latin typeface="Times New Roman" pitchFamily="18" charset="0"/>
                <a:cs typeface="Times New Roman" pitchFamily="18" charset="0"/>
              </a:rPr>
              <a:t>. </a:t>
            </a:r>
            <a:r>
              <a:rPr lang="ru-RU" sz="2400" smtClean="0">
                <a:latin typeface="Times New Roman" pitchFamily="18" charset="0"/>
                <a:cs typeface="Times New Roman" pitchFamily="18" charset="0"/>
              </a:rPr>
              <a:t>Елбасы Қазақстан халқына жолдауында елдің өсімдік шаруашылығының алдында тұрған міндеттерді айқын белгілеп берді:</a:t>
            </a:r>
          </a:p>
          <a:p>
            <a:pPr marL="381000" indent="-381000" eaLnBrk="1" hangingPunct="1">
              <a:lnSpc>
                <a:spcPct val="80000"/>
              </a:lnSpc>
              <a:buFontTx/>
              <a:buAutoNum type="arabicPeriod"/>
            </a:pPr>
            <a:r>
              <a:rPr lang="ru-RU" sz="2400" smtClean="0">
                <a:latin typeface="Times New Roman" pitchFamily="18" charset="0"/>
                <a:cs typeface="Times New Roman" pitchFamily="18" charset="0"/>
              </a:rPr>
              <a:t>Егістікті əртараптандыру;</a:t>
            </a:r>
          </a:p>
          <a:p>
            <a:pPr marL="381000" indent="-381000" eaLnBrk="1" hangingPunct="1">
              <a:lnSpc>
                <a:spcPct val="80000"/>
              </a:lnSpc>
              <a:buFontTx/>
              <a:buAutoNum type="arabicPeriod"/>
            </a:pPr>
            <a:r>
              <a:rPr lang="ru-RU" sz="2400" smtClean="0">
                <a:latin typeface="Times New Roman" pitchFamily="18" charset="0"/>
                <a:cs typeface="Times New Roman" pitchFamily="18" charset="0"/>
              </a:rPr>
              <a:t>Тиімділігі аз дақылдарды қысқарту; </a:t>
            </a:r>
          </a:p>
          <a:p>
            <a:pPr marL="381000" indent="-381000" eaLnBrk="1" hangingPunct="1">
              <a:lnSpc>
                <a:spcPct val="80000"/>
              </a:lnSpc>
              <a:buFontTx/>
              <a:buAutoNum type="arabicPeriod"/>
            </a:pPr>
            <a:r>
              <a:rPr lang="ru-RU" sz="2400" smtClean="0">
                <a:latin typeface="Times New Roman" pitchFamily="18" charset="0"/>
                <a:cs typeface="Times New Roman" pitchFamily="18" charset="0"/>
              </a:rPr>
              <a:t>Инновациялық технологияны енгізу.</a:t>
            </a:r>
          </a:p>
          <a:p>
            <a:pPr marL="381000" indent="-381000" eaLnBrk="1" hangingPunct="1">
              <a:lnSpc>
                <a:spcPct val="80000"/>
              </a:lnSpc>
            </a:pPr>
            <a:r>
              <a:rPr lang="kk-KZ" sz="2400" smtClean="0">
                <a:latin typeface="Times New Roman" pitchFamily="18" charset="0"/>
                <a:cs typeface="Times New Roman" pitchFamily="18" charset="0"/>
              </a:rPr>
              <a:t>Майбұршақ – ең басты әлемдік майлы дақылдар қатарына жатады. Жалпы жылына әлемде майбұршақ шамамен 150 млн тонна өсіріледі.</a:t>
            </a:r>
            <a:endParaRPr lang="ru-RU" sz="2400" smtClean="0">
              <a:latin typeface="Times New Roman" pitchFamily="18" charset="0"/>
              <a:cs typeface="Times New Roman" pitchFamily="18" charset="0"/>
            </a:endParaRPr>
          </a:p>
          <a:p>
            <a:pPr marL="381000" indent="-381000" eaLnBrk="1" hangingPunct="1">
              <a:lnSpc>
                <a:spcPct val="80000"/>
              </a:lnSpc>
            </a:pPr>
            <a:r>
              <a:rPr lang="kk-KZ" sz="2400" smtClean="0">
                <a:latin typeface="Times New Roman" pitchFamily="18" charset="0"/>
                <a:cs typeface="Times New Roman" pitchFamily="18" charset="0"/>
              </a:rPr>
              <a:t>Дүние жүзiлiк егiншiлiк жүйесiнде бұршақ тұқымдас дақылдардың iшiнде майбұршақ нарықтық сұранысқа ие. Елімізде болашақта 400 мың га жерге егу жоспарға алынып отыр.</a:t>
            </a:r>
            <a:endParaRPr lang="ru-RU" sz="2400" smtClean="0">
              <a:latin typeface="Times New Roman" pitchFamily="18" charset="0"/>
              <a:cs typeface="Times New Roman" pitchFamily="18" charset="0"/>
            </a:endParaRPr>
          </a:p>
          <a:p>
            <a:pPr marL="381000" indent="-381000" eaLnBrk="1" hangingPunct="1">
              <a:lnSpc>
                <a:spcPct val="80000"/>
              </a:lnSpc>
            </a:pPr>
            <a:r>
              <a:rPr lang="kk-KZ" sz="2400" smtClean="0">
                <a:latin typeface="Times New Roman" pitchFamily="18" charset="0"/>
                <a:cs typeface="Times New Roman" pitchFamily="18" charset="0"/>
              </a:rPr>
              <a:t>Майбұршақты республикамыздың өзге өңірлерінде өсіру арқылы оның егістік көлемін ұлғайтуға, елімізді азық – түлік қауіпсіздігімен, ауыл шаруашылығын экологиялық жəне экономикалық тұрғыдан тиімді дақылмен қамтамасыз етуге, ал ауыл шаруашылық өндірісін тұрақтандыруға болады. </a:t>
            </a:r>
            <a:endParaRPr lang="ru-RU" sz="2400" smtClean="0">
              <a:latin typeface="Times New Roman" pitchFamily="18" charset="0"/>
              <a:cs typeface="Times New Roman" pitchFamily="18" charset="0"/>
            </a:endParaRPr>
          </a:p>
          <a:p>
            <a:pPr marL="381000" indent="-381000" eaLnBrk="1" hangingPunct="1">
              <a:lnSpc>
                <a:spcPct val="80000"/>
              </a:lnSpc>
            </a:pPr>
            <a:endParaRPr lang="ru-RU" sz="2400" smtClean="0">
              <a:latin typeface="Times New Roman" pitchFamily="18" charset="0"/>
              <a:cs typeface="Times New Roman" pitchFamily="18" charset="0"/>
            </a:endParaRPr>
          </a:p>
        </p:txBody>
      </p:sp>
      <p:pic>
        <p:nvPicPr>
          <p:cNvPr id="27650" name="Picture 4"/>
          <p:cNvPicPr>
            <a:picLocks noChangeAspect="1" noChangeArrowheads="1"/>
          </p:cNvPicPr>
          <p:nvPr/>
        </p:nvPicPr>
        <p:blipFill>
          <a:blip r:embed="rId2"/>
          <a:srcRect/>
          <a:stretch>
            <a:fillRect/>
          </a:stretch>
        </p:blipFill>
        <p:spPr bwMode="auto">
          <a:xfrm>
            <a:off x="7239000" y="0"/>
            <a:ext cx="1905000" cy="60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649" name="Picture 4"/>
          <p:cNvPicPr>
            <a:picLocks noChangeAspect="1" noChangeArrowheads="1"/>
          </p:cNvPicPr>
          <p:nvPr>
            <p:ph type="body" idx="1"/>
          </p:nvPr>
        </p:nvPicPr>
        <p:blipFill>
          <a:blip r:embed="rId2"/>
          <a:srcRect/>
          <a:stretch>
            <a:fillRect/>
          </a:stretch>
        </p:blipFill>
        <p:spPr>
          <a:xfrm>
            <a:off x="228600" y="381000"/>
            <a:ext cx="8534400" cy="4876800"/>
          </a:xfrm>
        </p:spPr>
      </p:pic>
      <p:sp>
        <p:nvSpPr>
          <p:cNvPr id="82948" name="Text Box 6"/>
          <p:cNvSpPr txBox="1">
            <a:spLocks noChangeArrowheads="1"/>
          </p:cNvSpPr>
          <p:nvPr/>
        </p:nvSpPr>
        <p:spPr bwMode="auto">
          <a:xfrm>
            <a:off x="457200" y="5486400"/>
            <a:ext cx="8077200" cy="1054100"/>
          </a:xfrm>
          <a:prstGeom prst="rect">
            <a:avLst/>
          </a:prstGeom>
          <a:noFill/>
          <a:ln w="9525">
            <a:noFill/>
            <a:miter lim="800000"/>
            <a:headEnd/>
            <a:tailEnd/>
          </a:ln>
        </p:spPr>
        <p:txBody>
          <a:bodyPr>
            <a:spAutoFit/>
          </a:bodyPr>
          <a:lstStyle/>
          <a:p>
            <a:pPr algn="ctr">
              <a:spcBef>
                <a:spcPct val="50000"/>
              </a:spcBef>
              <a:defRPr/>
            </a:pPr>
            <a:r>
              <a:rPr lang="ru-RU"/>
              <a:t>Сурет 5 - </a:t>
            </a:r>
            <a:r>
              <a:rPr lang="kk-KZ" altLang="ru-RU">
                <a:solidFill>
                  <a:srgbClr val="000000"/>
                </a:solidFill>
                <a:effectLst>
                  <a:outerShdw blurRad="38100" dist="38100" dir="2700000" algn="tl">
                    <a:srgbClr val="C0C0C0"/>
                  </a:outerShdw>
                </a:effectLst>
              </a:rPr>
              <a:t>Т</a:t>
            </a:r>
            <a:r>
              <a:rPr lang="ru-RU" altLang="ru-RU">
                <a:solidFill>
                  <a:srgbClr val="000000"/>
                </a:solidFill>
                <a:effectLst>
                  <a:outerShdw blurRad="38100" dist="38100" dir="2700000" algn="tl">
                    <a:srgbClr val="C0C0C0"/>
                  </a:outerShdw>
                </a:effectLst>
              </a:rPr>
              <a:t>әжірибе жүргізу кезеңіндегі метеорологиялық жағдайлар. А</a:t>
            </a:r>
            <a:r>
              <a:rPr lang="kk-KZ" altLang="ru-RU">
                <a:solidFill>
                  <a:srgbClr val="000000"/>
                </a:solidFill>
                <a:effectLst>
                  <a:outerShdw blurRad="38100" dist="38100" dir="2700000" algn="tl">
                    <a:srgbClr val="C0C0C0"/>
                  </a:outerShdw>
                </a:effectLst>
              </a:rPr>
              <a:t>у</a:t>
            </a:r>
            <a:r>
              <a:rPr lang="ru-RU" altLang="ru-RU">
                <a:solidFill>
                  <a:srgbClr val="000000"/>
                </a:solidFill>
                <a:effectLst>
                  <a:outerShdw blurRad="38100" dist="38100" dir="2700000" algn="tl">
                    <a:srgbClr val="C0C0C0"/>
                  </a:outerShdw>
                </a:effectLst>
              </a:rPr>
              <a:t>а температурасы (2018-2019), </a:t>
            </a:r>
            <a:r>
              <a:rPr lang="en-US" altLang="ru-RU">
                <a:solidFill>
                  <a:srgbClr val="000000"/>
                </a:solidFill>
                <a:effectLst>
                  <a:outerShdw blurRad="38100" dist="38100" dir="2700000" algn="tl">
                    <a:srgbClr val="C0C0C0"/>
                  </a:outerShdw>
                </a:effectLst>
              </a:rPr>
              <a:t>°</a:t>
            </a:r>
            <a:r>
              <a:rPr lang="ru-RU" altLang="ru-RU">
                <a:solidFill>
                  <a:srgbClr val="000000"/>
                </a:solidFill>
                <a:effectLst>
                  <a:outerShdw blurRad="38100" dist="38100" dir="2700000" algn="tl">
                    <a:srgbClr val="C0C0C0"/>
                  </a:outerShdw>
                </a:effectLst>
              </a:rPr>
              <a:t>С </a:t>
            </a:r>
          </a:p>
          <a:p>
            <a:pPr algn="ctr">
              <a:spcBef>
                <a:spcPct val="50000"/>
              </a:spcBef>
              <a:defRPr/>
            </a:pPr>
            <a:r>
              <a:rPr lang="ru-RU"/>
              <a:t>  </a:t>
            </a:r>
          </a:p>
        </p:txBody>
      </p:sp>
      <p:pic>
        <p:nvPicPr>
          <p:cNvPr id="155651" name="Picture 6"/>
          <p:cNvPicPr>
            <a:picLocks noChangeAspect="1" noChangeArrowheads="1"/>
          </p:cNvPicPr>
          <p:nvPr/>
        </p:nvPicPr>
        <p:blipFill>
          <a:blip r:embed="rId3"/>
          <a:srcRect/>
          <a:stretch>
            <a:fillRect/>
          </a:stretch>
        </p:blipFill>
        <p:spPr bwMode="auto">
          <a:xfrm>
            <a:off x="7086600" y="0"/>
            <a:ext cx="2057400" cy="712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3"/>
          <p:cNvSpPr>
            <a:spLocks noGrp="1" noChangeArrowheads="1"/>
          </p:cNvSpPr>
          <p:nvPr>
            <p:ph type="body" idx="1"/>
          </p:nvPr>
        </p:nvSpPr>
        <p:spPr/>
        <p:txBody>
          <a:bodyPr/>
          <a:lstStyle/>
          <a:p>
            <a:pPr algn="ctr" eaLnBrk="1" hangingPunct="1"/>
            <a:r>
              <a:rPr lang="kk-KZ" sz="5400" smtClean="0"/>
              <a:t>ЗЕРТТЕУ НӘТИЖЕЛЕРІ</a:t>
            </a:r>
            <a:endParaRPr lang="ru-RU" sz="540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3"/>
          <p:cNvSpPr>
            <a:spLocks noGrp="1" noChangeArrowheads="1"/>
          </p:cNvSpPr>
          <p:nvPr>
            <p:ph type="body" idx="1"/>
          </p:nvPr>
        </p:nvSpPr>
        <p:spPr>
          <a:xfrm>
            <a:off x="457200" y="3810000"/>
            <a:ext cx="8077200" cy="2819400"/>
          </a:xfrm>
        </p:spPr>
        <p:txBody>
          <a:bodyPr/>
          <a:lstStyle/>
          <a:p>
            <a:pPr marL="609600" indent="-609600">
              <a:lnSpc>
                <a:spcPct val="80000"/>
              </a:lnSpc>
              <a:buFontTx/>
              <a:buAutoNum type="arabicPeriod"/>
            </a:pPr>
            <a:r>
              <a:rPr lang="kk-KZ" sz="1600" smtClean="0"/>
              <a:t>Егу </a:t>
            </a:r>
          </a:p>
          <a:p>
            <a:pPr marL="609600" indent="-609600">
              <a:lnSpc>
                <a:spcPct val="80000"/>
              </a:lnSpc>
              <a:buFontTx/>
              <a:buAutoNum type="arabicPeriod"/>
            </a:pPr>
            <a:r>
              <a:rPr lang="kk-KZ" sz="1600" smtClean="0"/>
              <a:t>Көктеу (12 күн)</a:t>
            </a:r>
          </a:p>
          <a:p>
            <a:pPr marL="609600" indent="-609600">
              <a:lnSpc>
                <a:spcPct val="80000"/>
              </a:lnSpc>
              <a:buFontTx/>
              <a:buAutoNum type="arabicPeriod"/>
            </a:pPr>
            <a:r>
              <a:rPr lang="kk-KZ" sz="1600" smtClean="0"/>
              <a:t>Бірінші жапырақ пайда болуы</a:t>
            </a:r>
          </a:p>
          <a:p>
            <a:pPr marL="609600" indent="-609600">
              <a:lnSpc>
                <a:spcPct val="80000"/>
              </a:lnSpc>
              <a:buFontTx/>
              <a:buAutoNum type="arabicPeriod"/>
            </a:pPr>
            <a:r>
              <a:rPr lang="kk-KZ" sz="1600" smtClean="0"/>
              <a:t>Екінші жапырақ</a:t>
            </a:r>
          </a:p>
          <a:p>
            <a:pPr marL="609600" indent="-609600">
              <a:lnSpc>
                <a:spcPct val="80000"/>
              </a:lnSpc>
              <a:buFontTx/>
              <a:buAutoNum type="arabicPeriod"/>
            </a:pPr>
            <a:r>
              <a:rPr lang="kk-KZ" sz="1600" smtClean="0"/>
              <a:t>Үшінші жапырақ</a:t>
            </a:r>
          </a:p>
          <a:p>
            <a:pPr marL="609600" indent="-609600">
              <a:lnSpc>
                <a:spcPct val="80000"/>
              </a:lnSpc>
              <a:buFontTx/>
              <a:buAutoNum type="arabicPeriod"/>
            </a:pPr>
            <a:r>
              <a:rPr lang="kk-KZ" sz="1600" smtClean="0"/>
              <a:t>Төртінші жапырақ (26-36 күн)</a:t>
            </a:r>
          </a:p>
          <a:p>
            <a:pPr marL="609600" indent="-609600">
              <a:lnSpc>
                <a:spcPct val="80000"/>
              </a:lnSpc>
              <a:buFontTx/>
              <a:buAutoNum type="arabicPeriod"/>
            </a:pPr>
            <a:r>
              <a:rPr lang="kk-KZ" sz="1600" smtClean="0"/>
              <a:t>Бесінші жапырақ (бүрленудің басы)</a:t>
            </a:r>
          </a:p>
          <a:p>
            <a:pPr marL="609600" indent="-609600">
              <a:lnSpc>
                <a:spcPct val="80000"/>
              </a:lnSpc>
              <a:buFontTx/>
              <a:buAutoNum type="arabicPeriod"/>
            </a:pPr>
            <a:r>
              <a:rPr lang="kk-KZ" sz="1600" smtClean="0"/>
              <a:t>Гүлдеу (48-52)</a:t>
            </a:r>
          </a:p>
          <a:p>
            <a:pPr marL="609600" indent="-609600">
              <a:lnSpc>
                <a:spcPct val="80000"/>
              </a:lnSpc>
              <a:buFontTx/>
              <a:buAutoNum type="arabicPeriod"/>
            </a:pPr>
            <a:r>
              <a:rPr lang="kk-KZ" sz="1600" smtClean="0"/>
              <a:t>Бұршаққап қалыптасу басы</a:t>
            </a:r>
          </a:p>
          <a:p>
            <a:pPr marL="609600" indent="-609600">
              <a:lnSpc>
                <a:spcPct val="80000"/>
              </a:lnSpc>
              <a:buFontTx/>
              <a:buAutoNum type="arabicPeriod"/>
            </a:pPr>
            <a:r>
              <a:rPr lang="kk-KZ" sz="1600" smtClean="0"/>
              <a:t>Толық бұршаққап қалыптасуы (48-90 күн)</a:t>
            </a:r>
          </a:p>
          <a:p>
            <a:pPr marL="609600" indent="-609600">
              <a:lnSpc>
                <a:spcPct val="80000"/>
              </a:lnSpc>
              <a:buFontTx/>
              <a:buAutoNum type="arabicPeriod"/>
            </a:pPr>
            <a:r>
              <a:rPr lang="kk-KZ" sz="1600" smtClean="0"/>
              <a:t>Жинау (88-105 күн)</a:t>
            </a:r>
          </a:p>
          <a:p>
            <a:pPr marL="609600" indent="-609600">
              <a:lnSpc>
                <a:spcPct val="80000"/>
              </a:lnSpc>
              <a:buFontTx/>
              <a:buAutoNum type="arabicPeriod"/>
            </a:pPr>
            <a:endParaRPr lang="ru-RU" sz="1600" smtClean="0"/>
          </a:p>
        </p:txBody>
      </p:sp>
      <p:pic>
        <p:nvPicPr>
          <p:cNvPr id="157698" name="Picture 5" descr="x74"/>
          <p:cNvPicPr>
            <a:picLocks noChangeAspect="1" noChangeArrowheads="1"/>
          </p:cNvPicPr>
          <p:nvPr/>
        </p:nvPicPr>
        <p:blipFill>
          <a:blip r:embed="rId2"/>
          <a:srcRect t="33177" b="29860"/>
          <a:stretch>
            <a:fillRect/>
          </a:stretch>
        </p:blipFill>
        <p:spPr bwMode="auto">
          <a:xfrm>
            <a:off x="0" y="838200"/>
            <a:ext cx="8610600" cy="2895600"/>
          </a:xfrm>
          <a:prstGeom prst="rect">
            <a:avLst/>
          </a:prstGeom>
          <a:noFill/>
          <a:ln w="9525">
            <a:noFill/>
            <a:miter lim="800000"/>
            <a:headEnd/>
            <a:tailEnd/>
          </a:ln>
        </p:spPr>
      </p:pic>
      <p:sp>
        <p:nvSpPr>
          <p:cNvPr id="157699" name="Text Box 4"/>
          <p:cNvSpPr txBox="1">
            <a:spLocks noChangeArrowheads="1"/>
          </p:cNvSpPr>
          <p:nvPr/>
        </p:nvSpPr>
        <p:spPr bwMode="auto">
          <a:xfrm>
            <a:off x="1981200" y="228600"/>
            <a:ext cx="6203950" cy="579438"/>
          </a:xfrm>
          <a:prstGeom prst="rect">
            <a:avLst/>
          </a:prstGeom>
          <a:noFill/>
          <a:ln w="9525">
            <a:noFill/>
            <a:miter lim="800000"/>
            <a:headEnd/>
            <a:tailEnd/>
          </a:ln>
        </p:spPr>
        <p:txBody>
          <a:bodyPr>
            <a:spAutoFit/>
          </a:bodyPr>
          <a:lstStyle/>
          <a:p>
            <a:r>
              <a:rPr lang="ru-RU" sz="3200" b="1" i="1">
                <a:solidFill>
                  <a:schemeClr val="hlink"/>
                </a:solidFill>
                <a:latin typeface="Times New Roman" pitchFamily="18" charset="0"/>
                <a:cs typeface="Times New Roman" pitchFamily="18" charset="0"/>
              </a:rPr>
              <a:t>Майбұршақтың даму сатылары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a:spLocks noChangeArrowheads="1"/>
          </p:cNvSpPr>
          <p:nvPr/>
        </p:nvSpPr>
        <p:spPr bwMode="auto">
          <a:xfrm>
            <a:off x="22225" y="134938"/>
            <a:ext cx="7140575" cy="1527175"/>
          </a:xfrm>
          <a:prstGeom prst="rect">
            <a:avLst/>
          </a:prstGeom>
          <a:noFill/>
          <a:ln w="9525">
            <a:noFill/>
            <a:miter lim="800000"/>
            <a:headEnd/>
            <a:tailEnd/>
          </a:ln>
        </p:spPr>
        <p:txBody>
          <a:bodyPr>
            <a:spAutoFit/>
          </a:bodyPr>
          <a:lstStyle/>
          <a:p>
            <a:pPr algn="ctr" fontAlgn="auto">
              <a:lnSpc>
                <a:spcPct val="107000"/>
              </a:lnSpc>
              <a:spcBef>
                <a:spcPts val="0"/>
              </a:spcBef>
              <a:spcAft>
                <a:spcPts val="0"/>
              </a:spcAft>
              <a:defRPr/>
            </a:pPr>
            <a:r>
              <a:rPr lang="kk-KZ" sz="4400" b="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Calibri" panose="020F0502020204030204" pitchFamily="34" charset="0"/>
              </a:rPr>
              <a:t>Майбұршақ бойынша фенологиялық бақылау</a:t>
            </a:r>
            <a:endParaRPr lang="ru-RU" sz="4400" b="1" dirty="0">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158722" name="Рисунок 2"/>
          <p:cNvPicPr>
            <a:picLocks noChangeAspect="1"/>
          </p:cNvPicPr>
          <p:nvPr>
            <p:ph type="body" idx="1"/>
          </p:nvPr>
        </p:nvPicPr>
        <p:blipFill>
          <a:blip r:embed="rId2"/>
          <a:srcRect r="5486"/>
          <a:stretch>
            <a:fillRect/>
          </a:stretch>
        </p:blipFill>
        <p:spPr>
          <a:xfrm>
            <a:off x="685800" y="1905000"/>
            <a:ext cx="3911600" cy="4525963"/>
          </a:xfrm>
        </p:spPr>
      </p:pic>
      <p:pic>
        <p:nvPicPr>
          <p:cNvPr id="158723" name="Picture 5" descr="0fb762d3-9aae-4359-a7d6-4cba978768f4"/>
          <p:cNvPicPr>
            <a:picLocks noChangeAspect="1" noChangeArrowheads="1"/>
          </p:cNvPicPr>
          <p:nvPr/>
        </p:nvPicPr>
        <p:blipFill>
          <a:blip r:embed="rId3"/>
          <a:srcRect/>
          <a:stretch>
            <a:fillRect/>
          </a:stretch>
        </p:blipFill>
        <p:spPr bwMode="auto">
          <a:xfrm>
            <a:off x="4800600" y="1905000"/>
            <a:ext cx="4038600" cy="4495800"/>
          </a:xfrm>
          <a:prstGeom prst="rect">
            <a:avLst/>
          </a:prstGeom>
          <a:noFill/>
          <a:ln w="9525">
            <a:noFill/>
            <a:miter lim="800000"/>
            <a:headEnd/>
            <a:tailEnd/>
          </a:ln>
        </p:spPr>
      </p:pic>
      <p:pic>
        <p:nvPicPr>
          <p:cNvPr id="158724" name="Picture 6"/>
          <p:cNvPicPr>
            <a:picLocks noChangeAspect="1" noChangeArrowheads="1"/>
          </p:cNvPicPr>
          <p:nvPr/>
        </p:nvPicPr>
        <p:blipFill>
          <a:blip r:embed="rId4"/>
          <a:srcRect/>
          <a:stretch>
            <a:fillRect/>
          </a:stretch>
        </p:blipFill>
        <p:spPr bwMode="auto">
          <a:xfrm>
            <a:off x="7086600" y="0"/>
            <a:ext cx="2057400" cy="712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Заголовок 1"/>
          <p:cNvSpPr>
            <a:spLocks/>
          </p:cNvSpPr>
          <p:nvPr/>
        </p:nvSpPr>
        <p:spPr bwMode="auto">
          <a:xfrm>
            <a:off x="228600" y="228600"/>
            <a:ext cx="6858000" cy="1325563"/>
          </a:xfrm>
          <a:prstGeom prst="rect">
            <a:avLst/>
          </a:prstGeom>
          <a:noFill/>
          <a:ln w="9525">
            <a:noFill/>
            <a:miter lim="800000"/>
            <a:headEnd/>
            <a:tailEnd/>
          </a:ln>
        </p:spPr>
        <p:txBody>
          <a:bodyPr anchor="ctr"/>
          <a:lstStyle/>
          <a:p>
            <a:pPr algn="ctr"/>
            <a:r>
              <a:rPr lang="kk-KZ" sz="4400" b="1" i="1"/>
              <a:t>Танаптағы майбұршақ</a:t>
            </a:r>
            <a:endParaRPr lang="ru-RU" sz="4400" b="1" i="1"/>
          </a:p>
        </p:txBody>
      </p:sp>
      <p:pic>
        <p:nvPicPr>
          <p:cNvPr id="159746" name="Рисунок 3"/>
          <p:cNvPicPr>
            <a:picLocks noChangeAspect="1"/>
          </p:cNvPicPr>
          <p:nvPr/>
        </p:nvPicPr>
        <p:blipFill>
          <a:blip r:embed="rId2"/>
          <a:srcRect t="16830" b="19234"/>
          <a:stretch>
            <a:fillRect/>
          </a:stretch>
        </p:blipFill>
        <p:spPr bwMode="auto">
          <a:xfrm>
            <a:off x="228600" y="1676400"/>
            <a:ext cx="4191000" cy="4724400"/>
          </a:xfrm>
          <a:prstGeom prst="rect">
            <a:avLst/>
          </a:prstGeom>
          <a:noFill/>
          <a:ln w="9525">
            <a:noFill/>
            <a:miter lim="800000"/>
            <a:headEnd/>
            <a:tailEnd/>
          </a:ln>
        </p:spPr>
      </p:pic>
      <p:pic>
        <p:nvPicPr>
          <p:cNvPr id="159747" name="Рисунок 4"/>
          <p:cNvPicPr>
            <a:picLocks noChangeAspect="1"/>
          </p:cNvPicPr>
          <p:nvPr/>
        </p:nvPicPr>
        <p:blipFill>
          <a:blip r:embed="rId3"/>
          <a:srcRect t="7382" b="8488"/>
          <a:stretch>
            <a:fillRect/>
          </a:stretch>
        </p:blipFill>
        <p:spPr bwMode="auto">
          <a:xfrm>
            <a:off x="4648200" y="1600200"/>
            <a:ext cx="4495800" cy="4876800"/>
          </a:xfrm>
          <a:prstGeom prst="rect">
            <a:avLst/>
          </a:prstGeom>
          <a:noFill/>
          <a:ln w="9525">
            <a:noFill/>
            <a:miter lim="800000"/>
            <a:headEnd/>
            <a:tailEnd/>
          </a:ln>
        </p:spPr>
      </p:pic>
      <p:pic>
        <p:nvPicPr>
          <p:cNvPr id="159748" name="Picture 6"/>
          <p:cNvPicPr>
            <a:picLocks noChangeAspect="1" noChangeArrowheads="1"/>
          </p:cNvPicPr>
          <p:nvPr/>
        </p:nvPicPr>
        <p:blipFill>
          <a:blip r:embed="rId4"/>
          <a:srcRect/>
          <a:stretch>
            <a:fillRect/>
          </a:stretch>
        </p:blipFill>
        <p:spPr bwMode="auto">
          <a:xfrm>
            <a:off x="7162800" y="0"/>
            <a:ext cx="1981200" cy="712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Text Box 3"/>
          <p:cNvSpPr txBox="1">
            <a:spLocks noChangeArrowheads="1"/>
          </p:cNvSpPr>
          <p:nvPr/>
        </p:nvSpPr>
        <p:spPr bwMode="auto">
          <a:xfrm>
            <a:off x="609600" y="609600"/>
            <a:ext cx="5334000" cy="366713"/>
          </a:xfrm>
          <a:prstGeom prst="rect">
            <a:avLst/>
          </a:prstGeom>
          <a:noFill/>
          <a:ln w="9525">
            <a:noFill/>
            <a:miter lim="800000"/>
            <a:headEnd/>
            <a:tailEnd/>
          </a:ln>
        </p:spPr>
        <p:txBody>
          <a:bodyPr>
            <a:spAutoFit/>
          </a:bodyPr>
          <a:lstStyle/>
          <a:p>
            <a:pPr>
              <a:spcBef>
                <a:spcPct val="50000"/>
              </a:spcBef>
            </a:pPr>
            <a:endParaRPr lang="ru-RU"/>
          </a:p>
        </p:txBody>
      </p:sp>
      <p:sp>
        <p:nvSpPr>
          <p:cNvPr id="160770" name="Rectangle 2"/>
          <p:cNvSpPr>
            <a:spLocks/>
          </p:cNvSpPr>
          <p:nvPr/>
        </p:nvSpPr>
        <p:spPr bwMode="auto">
          <a:xfrm>
            <a:off x="381000" y="304800"/>
            <a:ext cx="6750050" cy="904875"/>
          </a:xfrm>
          <a:prstGeom prst="rect">
            <a:avLst/>
          </a:prstGeom>
          <a:noFill/>
          <a:ln w="9525">
            <a:noFill/>
            <a:miter lim="800000"/>
            <a:headEnd/>
            <a:tailEnd/>
          </a:ln>
        </p:spPr>
        <p:txBody>
          <a:bodyPr anchor="ctr"/>
          <a:lstStyle/>
          <a:p>
            <a:pPr algn="r" rtl="1"/>
            <a:r>
              <a:rPr lang="ru-RU" sz="4400">
                <a:solidFill>
                  <a:schemeClr val="tx2"/>
                </a:solidFill>
              </a:rPr>
              <a:t>Зертханалы</a:t>
            </a:r>
            <a:r>
              <a:rPr lang="kk-KZ" sz="4400">
                <a:solidFill>
                  <a:schemeClr val="tx2"/>
                </a:solidFill>
              </a:rPr>
              <a:t>қ өлшеулер </a:t>
            </a:r>
            <a:endParaRPr lang="ru-RU" sz="4400">
              <a:solidFill>
                <a:schemeClr val="tx2"/>
              </a:solidFill>
            </a:endParaRPr>
          </a:p>
        </p:txBody>
      </p:sp>
      <p:pic>
        <p:nvPicPr>
          <p:cNvPr id="160771" name="Picture 4" descr="WhatsApp Image 2020-02-13 at 10"/>
          <p:cNvPicPr>
            <a:picLocks noChangeAspect="1" noChangeArrowheads="1"/>
          </p:cNvPicPr>
          <p:nvPr/>
        </p:nvPicPr>
        <p:blipFill>
          <a:blip r:embed="rId2"/>
          <a:srcRect/>
          <a:stretch>
            <a:fillRect/>
          </a:stretch>
        </p:blipFill>
        <p:spPr bwMode="auto">
          <a:xfrm>
            <a:off x="228600" y="1676400"/>
            <a:ext cx="5029200" cy="4881563"/>
          </a:xfrm>
          <a:prstGeom prst="rect">
            <a:avLst/>
          </a:prstGeom>
          <a:noFill/>
          <a:ln w="9525">
            <a:noFill/>
            <a:miter lim="800000"/>
            <a:headEnd/>
            <a:tailEnd/>
          </a:ln>
        </p:spPr>
      </p:pic>
      <p:pic>
        <p:nvPicPr>
          <p:cNvPr id="160772" name="Picture 6" descr="WhatsApp Image 2020-02-13 at 10"/>
          <p:cNvPicPr>
            <a:picLocks noChangeAspect="1" noChangeArrowheads="1"/>
          </p:cNvPicPr>
          <p:nvPr/>
        </p:nvPicPr>
        <p:blipFill>
          <a:blip r:embed="rId3"/>
          <a:srcRect/>
          <a:stretch>
            <a:fillRect/>
          </a:stretch>
        </p:blipFill>
        <p:spPr bwMode="auto">
          <a:xfrm>
            <a:off x="5410200" y="1752600"/>
            <a:ext cx="3511550" cy="4724400"/>
          </a:xfrm>
          <a:prstGeom prst="rect">
            <a:avLst/>
          </a:prstGeom>
          <a:noFill/>
          <a:ln w="9525">
            <a:noFill/>
            <a:miter lim="800000"/>
            <a:headEnd/>
            <a:tailEnd/>
          </a:ln>
        </p:spPr>
      </p:pic>
      <p:pic>
        <p:nvPicPr>
          <p:cNvPr id="160773" name="Picture 7"/>
          <p:cNvPicPr>
            <a:picLocks noChangeAspect="1" noChangeArrowheads="1"/>
          </p:cNvPicPr>
          <p:nvPr/>
        </p:nvPicPr>
        <p:blipFill>
          <a:blip r:embed="rId4"/>
          <a:srcRect/>
          <a:stretch>
            <a:fillRect/>
          </a:stretch>
        </p:blipFill>
        <p:spPr bwMode="auto">
          <a:xfrm>
            <a:off x="7086600" y="0"/>
            <a:ext cx="2057400" cy="712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Заголовок 1"/>
          <p:cNvSpPr>
            <a:spLocks/>
          </p:cNvSpPr>
          <p:nvPr/>
        </p:nvSpPr>
        <p:spPr bwMode="auto">
          <a:xfrm>
            <a:off x="0" y="365125"/>
            <a:ext cx="7086600" cy="1325563"/>
          </a:xfrm>
          <a:prstGeom prst="rect">
            <a:avLst/>
          </a:prstGeom>
          <a:noFill/>
          <a:ln w="9525">
            <a:noFill/>
            <a:miter lim="800000"/>
            <a:headEnd/>
            <a:tailEnd/>
          </a:ln>
        </p:spPr>
        <p:txBody>
          <a:bodyPr anchor="ctr"/>
          <a:lstStyle/>
          <a:p>
            <a:pPr algn="ctr"/>
            <a:r>
              <a:rPr lang="kk-KZ" sz="4400" b="1">
                <a:solidFill>
                  <a:schemeClr val="tx2"/>
                </a:solidFill>
              </a:rPr>
              <a:t>Майбұршақты жинау барысы </a:t>
            </a:r>
            <a:endParaRPr lang="ru-RU" sz="4400" b="1">
              <a:solidFill>
                <a:schemeClr val="tx2"/>
              </a:solidFill>
            </a:endParaRPr>
          </a:p>
        </p:txBody>
      </p:sp>
      <p:pic>
        <p:nvPicPr>
          <p:cNvPr id="161794" name="Рисунок 3"/>
          <p:cNvPicPr>
            <a:picLocks noChangeAspect="1"/>
          </p:cNvPicPr>
          <p:nvPr/>
        </p:nvPicPr>
        <p:blipFill>
          <a:blip r:embed="rId2"/>
          <a:srcRect/>
          <a:stretch>
            <a:fillRect/>
          </a:stretch>
        </p:blipFill>
        <p:spPr bwMode="auto">
          <a:xfrm>
            <a:off x="838200" y="1905000"/>
            <a:ext cx="7181850" cy="4595813"/>
          </a:xfrm>
          <a:prstGeom prst="rect">
            <a:avLst/>
          </a:prstGeom>
          <a:noFill/>
          <a:ln w="9525">
            <a:noFill/>
            <a:miter lim="800000"/>
            <a:headEnd/>
            <a:tailEnd/>
          </a:ln>
        </p:spPr>
      </p:pic>
      <p:pic>
        <p:nvPicPr>
          <p:cNvPr id="161795" name="Picture 5"/>
          <p:cNvPicPr>
            <a:picLocks noChangeAspect="1" noChangeArrowheads="1"/>
          </p:cNvPicPr>
          <p:nvPr/>
        </p:nvPicPr>
        <p:blipFill>
          <a:blip r:embed="rId3"/>
          <a:srcRect/>
          <a:stretch>
            <a:fillRect/>
          </a:stretch>
        </p:blipFill>
        <p:spPr bwMode="auto">
          <a:xfrm>
            <a:off x="7086600" y="0"/>
            <a:ext cx="2057400" cy="712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1" name="Text Box 5"/>
          <p:cNvSpPr txBox="1">
            <a:spLocks noChangeArrowheads="1"/>
          </p:cNvSpPr>
          <p:nvPr/>
        </p:nvSpPr>
        <p:spPr bwMode="auto">
          <a:xfrm>
            <a:off x="609600" y="228600"/>
            <a:ext cx="6172200" cy="822325"/>
          </a:xfrm>
          <a:prstGeom prst="rect">
            <a:avLst/>
          </a:prstGeom>
          <a:noFill/>
          <a:ln w="9525">
            <a:noFill/>
            <a:miter lim="800000"/>
            <a:headEnd/>
            <a:tailEnd/>
          </a:ln>
          <a:effectLst/>
        </p:spPr>
        <p:txBody>
          <a:bodyPr>
            <a:spAutoFit/>
          </a:bodyPr>
          <a:lstStyle/>
          <a:p>
            <a:pPr algn="ctr">
              <a:defRPr/>
            </a:pPr>
            <a:r>
              <a:rPr lang="ru-RU" sz="2400" b="1">
                <a:solidFill>
                  <a:srgbClr val="FF0000"/>
                </a:solidFill>
                <a:effectLst>
                  <a:outerShdw blurRad="38100" dist="38100" dir="2700000" algn="tl">
                    <a:srgbClr val="C0C0C0"/>
                  </a:outerShdw>
                </a:effectLst>
                <a:latin typeface="Times New Roman" pitchFamily="18" charset="0"/>
                <a:cs typeface="Times New Roman" pitchFamily="18" charset="0"/>
              </a:rPr>
              <a:t>Майбұршақ дақылына </a:t>
            </a:r>
          </a:p>
          <a:p>
            <a:pPr algn="ctr">
              <a:defRPr/>
            </a:pPr>
            <a:r>
              <a:rPr lang="ru-RU" sz="2400" b="1">
                <a:solidFill>
                  <a:srgbClr val="FF0000"/>
                </a:solidFill>
                <a:effectLst>
                  <a:outerShdw blurRad="38100" dist="38100" dir="2700000" algn="tl">
                    <a:srgbClr val="C0C0C0"/>
                  </a:outerShdw>
                </a:effectLst>
                <a:latin typeface="Times New Roman" pitchFamily="18" charset="0"/>
                <a:cs typeface="Times New Roman" pitchFamily="18" charset="0"/>
              </a:rPr>
              <a:t>құрылымдық талдау нәтижелері</a:t>
            </a:r>
          </a:p>
        </p:txBody>
      </p:sp>
      <p:graphicFrame>
        <p:nvGraphicFramePr>
          <p:cNvPr id="2" name="Таблица 1"/>
          <p:cNvGraphicFramePr>
            <a:graphicFrameLocks noGrp="1"/>
          </p:cNvGraphicFramePr>
          <p:nvPr/>
        </p:nvGraphicFramePr>
        <p:xfrm>
          <a:off x="811029" y="1456609"/>
          <a:ext cx="7733388" cy="5114493"/>
        </p:xfrm>
        <a:graphic>
          <a:graphicData uri="http://schemas.openxmlformats.org/drawingml/2006/table">
            <a:tbl>
              <a:tblPr firstRow="1" firstCol="1" bandRow="1"/>
              <a:tblGrid>
                <a:gridCol w="1983286">
                  <a:extLst>
                    <a:ext uri="{9D8B030D-6E8A-4147-A177-3AD203B41FA5}"/>
                  </a:extLst>
                </a:gridCol>
                <a:gridCol w="1155946">
                  <a:extLst>
                    <a:ext uri="{9D8B030D-6E8A-4147-A177-3AD203B41FA5}"/>
                  </a:extLst>
                </a:gridCol>
                <a:gridCol w="1155946">
                  <a:extLst>
                    <a:ext uri="{9D8B030D-6E8A-4147-A177-3AD203B41FA5}"/>
                  </a:extLst>
                </a:gridCol>
                <a:gridCol w="1155946">
                  <a:extLst>
                    <a:ext uri="{9D8B030D-6E8A-4147-A177-3AD203B41FA5}"/>
                  </a:extLst>
                </a:gridCol>
                <a:gridCol w="1155946">
                  <a:extLst>
                    <a:ext uri="{9D8B030D-6E8A-4147-A177-3AD203B41FA5}"/>
                  </a:extLst>
                </a:gridCol>
                <a:gridCol w="991642">
                  <a:extLst>
                    <a:ext uri="{9D8B030D-6E8A-4147-A177-3AD203B41FA5}"/>
                  </a:extLst>
                </a:gridCol>
                <a:gridCol w="826175">
                  <a:extLst>
                    <a:ext uri="{9D8B030D-6E8A-4147-A177-3AD203B41FA5}"/>
                  </a:extLst>
                </a:gridCol>
                <a:gridCol w="826175">
                  <a:extLst>
                    <a:ext uri="{9D8B030D-6E8A-4147-A177-3AD203B41FA5}"/>
                  </a:extLst>
                </a:gridCol>
                <a:gridCol w="1310926">
                  <a:extLst>
                    <a:ext uri="{9D8B030D-6E8A-4147-A177-3AD203B41FA5}"/>
                  </a:extLst>
                </a:gridCol>
                <a:gridCol w="1310926">
                  <a:extLst>
                    <a:ext uri="{9D8B030D-6E8A-4147-A177-3AD203B41FA5}"/>
                  </a:extLst>
                </a:gridCol>
              </a:tblGrid>
              <a:tr h="757567">
                <a:tc rowSpan="2">
                  <a:txBody>
                    <a:bodyPr/>
                    <a:lstStyle/>
                    <a:p>
                      <a:pPr>
                        <a:lnSpc>
                          <a:spcPct val="107000"/>
                        </a:lnSpc>
                        <a:spcAft>
                          <a:spcPts val="0"/>
                        </a:spcAft>
                        <a:tabLst>
                          <a:tab pos="1628775" algn="l"/>
                        </a:tabLst>
                      </a:pPr>
                      <a:r>
                        <a:rPr lang="kk-KZ" sz="2400" dirty="0" smtClean="0">
                          <a:effectLst/>
                          <a:latin typeface="Times New Roman" panose="02020603050405020304" pitchFamily="18" charset="0"/>
                          <a:ea typeface="Times New Roman" panose="02020603050405020304" pitchFamily="18" charset="0"/>
                          <a:cs typeface="Calibri" panose="020F0502020204030204" pitchFamily="34" charset="0"/>
                        </a:rPr>
                        <a:t>Сорт</a:t>
                      </a:r>
                      <a:endParaRPr lang="ru-RU" sz="2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tabLst>
                          <a:tab pos="1628775" algn="l"/>
                        </a:tabLst>
                      </a:pPr>
                      <a:r>
                        <a:rPr lang="kk-KZ" sz="2400">
                          <a:effectLst/>
                          <a:latin typeface="Times New Roman" panose="02020603050405020304" pitchFamily="18" charset="0"/>
                          <a:ea typeface="Times New Roman" panose="02020603050405020304" pitchFamily="18" charset="0"/>
                          <a:cs typeface="Calibri" panose="020F0502020204030204" pitchFamily="34" charset="0"/>
                        </a:rPr>
                        <a:t>Биіктігі, см</a:t>
                      </a:r>
                      <a:endParaRPr lang="ru-RU" sz="2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gridSpan="3">
                  <a:txBody>
                    <a:bodyPr/>
                    <a:lstStyle/>
                    <a:p>
                      <a:pPr algn="ctr">
                        <a:lnSpc>
                          <a:spcPct val="107000"/>
                        </a:lnSpc>
                        <a:spcAft>
                          <a:spcPts val="0"/>
                        </a:spcAft>
                        <a:tabLst>
                          <a:tab pos="1011555" algn="l"/>
                          <a:tab pos="1628775" algn="l"/>
                        </a:tabLst>
                      </a:pPr>
                      <a:r>
                        <a:rPr lang="kk-KZ" sz="2400">
                          <a:effectLst/>
                          <a:latin typeface="Times New Roman" panose="02020603050405020304" pitchFamily="18" charset="0"/>
                          <a:ea typeface="Times New Roman" panose="02020603050405020304" pitchFamily="18" charset="0"/>
                          <a:cs typeface="Calibri" panose="020F0502020204030204" pitchFamily="34" charset="0"/>
                        </a:rPr>
                        <a:t>Өсімдік саны, дана</a:t>
                      </a:r>
                      <a:endParaRPr lang="ru-RU" sz="2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gridSpan="2">
                  <a:txBody>
                    <a:bodyPr/>
                    <a:lstStyle/>
                    <a:p>
                      <a:pPr algn="ctr">
                        <a:lnSpc>
                          <a:spcPct val="107000"/>
                        </a:lnSpc>
                        <a:spcAft>
                          <a:spcPts val="0"/>
                        </a:spcAft>
                        <a:tabLst>
                          <a:tab pos="1628775" algn="l"/>
                        </a:tabLst>
                      </a:pPr>
                      <a:r>
                        <a:rPr lang="kk-KZ" sz="2400">
                          <a:effectLst/>
                          <a:latin typeface="Times New Roman" panose="02020603050405020304" pitchFamily="18" charset="0"/>
                          <a:ea typeface="Times New Roman" panose="02020603050405020304" pitchFamily="18" charset="0"/>
                          <a:cs typeface="Calibri" panose="020F0502020204030204" pitchFamily="34" charset="0"/>
                        </a:rPr>
                        <a:t>Тұқым саны</a:t>
                      </a:r>
                      <a:endParaRPr lang="ru-RU" sz="2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rowSpan="2">
                  <a:txBody>
                    <a:bodyPr/>
                    <a:lstStyle/>
                    <a:p>
                      <a:pPr marL="71755" marR="71755">
                        <a:lnSpc>
                          <a:spcPct val="107000"/>
                        </a:lnSpc>
                        <a:spcAft>
                          <a:spcPts val="0"/>
                        </a:spcAft>
                        <a:tabLst>
                          <a:tab pos="1628775" algn="l"/>
                        </a:tabLst>
                      </a:pPr>
                      <a:r>
                        <a:rPr lang="kk-KZ" sz="2400">
                          <a:effectLst/>
                          <a:latin typeface="Times New Roman" panose="02020603050405020304" pitchFamily="18" charset="0"/>
                          <a:ea typeface="Times New Roman" panose="02020603050405020304" pitchFamily="18" charset="0"/>
                          <a:cs typeface="Calibri" panose="020F0502020204030204" pitchFamily="34" charset="0"/>
                        </a:rPr>
                        <a:t>Негізгі сабақта буынаралық ұзындығы, см</a:t>
                      </a:r>
                      <a:endParaRPr lang="ru-RU" sz="2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71755" marR="71755" algn="ctr">
                        <a:lnSpc>
                          <a:spcPct val="107000"/>
                        </a:lnSpc>
                        <a:spcAft>
                          <a:spcPts val="0"/>
                        </a:spcAft>
                        <a:tabLst>
                          <a:tab pos="1628775" algn="l"/>
                        </a:tabLst>
                      </a:pPr>
                      <a:r>
                        <a:rPr lang="kk-KZ" sz="2400">
                          <a:effectLst/>
                          <a:latin typeface="Times New Roman" panose="02020603050405020304" pitchFamily="18" charset="0"/>
                          <a:ea typeface="Times New Roman" panose="02020603050405020304" pitchFamily="18" charset="0"/>
                          <a:cs typeface="Calibri" panose="020F0502020204030204" pitchFamily="34" charset="0"/>
                        </a:rPr>
                        <a:t>1000 тұқым салмағы, гр</a:t>
                      </a:r>
                      <a:endParaRPr lang="ru-RU" sz="2400">
                        <a:effectLst/>
                        <a:latin typeface="Calibri" panose="020F0502020204030204" pitchFamily="34" charset="0"/>
                        <a:ea typeface="Times New Roman" panose="02020603050405020304" pitchFamily="18" charset="0"/>
                        <a:cs typeface="Calibri" panose="020F0502020204030204" pitchFamily="34" charset="0"/>
                      </a:endParaRPr>
                    </a:p>
                  </a:txBody>
                  <a:tcPr marL="0" marR="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extLst>
              </a:tr>
              <a:tr h="2833136">
                <a:tc vMerge="1">
                  <a:txBody>
                    <a:bodyPr/>
                    <a:lstStyle/>
                    <a:p>
                      <a:endParaRPr lang="ru-RU"/>
                    </a:p>
                  </a:txBody>
                  <a:tcPr/>
                </a:tc>
                <a:tc>
                  <a:txBody>
                    <a:bodyPr/>
                    <a:lstStyle/>
                    <a:p>
                      <a:pPr marL="71755" marR="71755">
                        <a:lnSpc>
                          <a:spcPct val="107000"/>
                        </a:lnSpc>
                        <a:spcAft>
                          <a:spcPts val="0"/>
                        </a:spcAft>
                        <a:tabLst>
                          <a:tab pos="1628775" algn="l"/>
                        </a:tabLst>
                      </a:pPr>
                      <a:r>
                        <a:rPr lang="kk-KZ" sz="2400" dirty="0">
                          <a:effectLst/>
                          <a:latin typeface="Times New Roman" panose="02020603050405020304" pitchFamily="18" charset="0"/>
                          <a:ea typeface="Times New Roman" panose="02020603050405020304" pitchFamily="18" charset="0"/>
                          <a:cs typeface="Calibri" panose="020F0502020204030204" pitchFamily="34" charset="0"/>
                        </a:rPr>
                        <a:t>Өсімдік </a:t>
                      </a:r>
                      <a:endParaRPr lang="ru-RU" sz="2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07000"/>
                        </a:lnSpc>
                        <a:spcAft>
                          <a:spcPts val="0"/>
                        </a:spcAft>
                        <a:tabLst>
                          <a:tab pos="1628775" algn="l"/>
                        </a:tabLst>
                      </a:pPr>
                      <a:r>
                        <a:rPr lang="kk-KZ" sz="2400" dirty="0">
                          <a:effectLst/>
                          <a:latin typeface="Times New Roman" panose="02020603050405020304" pitchFamily="18" charset="0"/>
                          <a:ea typeface="Times New Roman" panose="02020603050405020304" pitchFamily="18" charset="0"/>
                          <a:cs typeface="Calibri" panose="020F0502020204030204" pitchFamily="34" charset="0"/>
                        </a:rPr>
                        <a:t>Бірінші бұршаққап беку</a:t>
                      </a:r>
                      <a:endParaRPr lang="ru-RU" sz="2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07000"/>
                        </a:lnSpc>
                        <a:spcAft>
                          <a:spcPts val="0"/>
                        </a:spcAft>
                        <a:tabLst>
                          <a:tab pos="1628775" algn="l"/>
                        </a:tabLst>
                      </a:pPr>
                      <a:r>
                        <a:rPr lang="kk-KZ" sz="2400" dirty="0">
                          <a:effectLst/>
                          <a:latin typeface="Times New Roman" panose="02020603050405020304" pitchFamily="18" charset="0"/>
                          <a:ea typeface="Times New Roman" panose="02020603050405020304" pitchFamily="18" charset="0"/>
                          <a:cs typeface="Calibri" panose="020F0502020204030204" pitchFamily="34" charset="0"/>
                        </a:rPr>
                        <a:t>Жанама сабақ саны</a:t>
                      </a:r>
                      <a:endParaRPr lang="ru-RU" sz="2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07000"/>
                        </a:lnSpc>
                        <a:spcAft>
                          <a:spcPts val="0"/>
                        </a:spcAft>
                        <a:tabLst>
                          <a:tab pos="1628775" algn="l"/>
                        </a:tabLst>
                      </a:pPr>
                      <a:r>
                        <a:rPr lang="kk-KZ" sz="2400" dirty="0">
                          <a:effectLst/>
                          <a:latin typeface="Times New Roman" panose="02020603050405020304" pitchFamily="18" charset="0"/>
                          <a:ea typeface="Times New Roman" panose="02020603050405020304" pitchFamily="18" charset="0"/>
                          <a:cs typeface="Calibri" panose="020F0502020204030204" pitchFamily="34" charset="0"/>
                        </a:rPr>
                        <a:t>Жанама сабақта бұршаққап саны</a:t>
                      </a:r>
                      <a:endParaRPr lang="ru-RU" sz="2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07000"/>
                        </a:lnSpc>
                        <a:spcAft>
                          <a:spcPts val="0"/>
                        </a:spcAft>
                        <a:tabLst>
                          <a:tab pos="1628775" algn="l"/>
                        </a:tabLst>
                      </a:pPr>
                      <a:r>
                        <a:rPr lang="kk-KZ" sz="2400" dirty="0">
                          <a:effectLst/>
                          <a:latin typeface="Times New Roman" panose="02020603050405020304" pitchFamily="18" charset="0"/>
                          <a:ea typeface="Times New Roman" panose="02020603050405020304" pitchFamily="18" charset="0"/>
                          <a:cs typeface="Calibri" panose="020F0502020204030204" pitchFamily="34" charset="0"/>
                        </a:rPr>
                        <a:t>Негізгі сабақта бұршаққап саны</a:t>
                      </a:r>
                      <a:endParaRPr lang="ru-RU" sz="2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07000"/>
                        </a:lnSpc>
                        <a:spcAft>
                          <a:spcPts val="0"/>
                        </a:spcAft>
                        <a:tabLst>
                          <a:tab pos="1628775" algn="l"/>
                        </a:tabLst>
                      </a:pPr>
                      <a:r>
                        <a:rPr lang="kk-KZ" sz="2400">
                          <a:effectLst/>
                          <a:latin typeface="Times New Roman" panose="02020603050405020304" pitchFamily="18" charset="0"/>
                          <a:ea typeface="Times New Roman" panose="02020603050405020304" pitchFamily="18" charset="0"/>
                          <a:cs typeface="Calibri" panose="020F0502020204030204" pitchFamily="34" charset="0"/>
                        </a:rPr>
                        <a:t>Негізгі сабақ</a:t>
                      </a:r>
                      <a:endParaRPr lang="ru-RU" sz="2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07000"/>
                        </a:lnSpc>
                        <a:spcAft>
                          <a:spcPts val="0"/>
                        </a:spcAft>
                        <a:tabLst>
                          <a:tab pos="1628775" algn="l"/>
                        </a:tabLst>
                      </a:pPr>
                      <a:r>
                        <a:rPr lang="kk-KZ" sz="2400">
                          <a:effectLst/>
                          <a:latin typeface="Times New Roman" panose="02020603050405020304" pitchFamily="18" charset="0"/>
                          <a:ea typeface="Times New Roman" panose="02020603050405020304" pitchFamily="18" charset="0"/>
                          <a:cs typeface="Calibri" panose="020F0502020204030204" pitchFamily="34" charset="0"/>
                        </a:rPr>
                        <a:t>Жанама сабақ</a:t>
                      </a:r>
                      <a:endParaRPr lang="ru-RU" sz="2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a:p>
                  </a:txBody>
                  <a:tcPr/>
                </a:tc>
                <a:tc vMerge="1">
                  <a:txBody>
                    <a:bodyPr/>
                    <a:lstStyle/>
                    <a:p>
                      <a:endParaRPr lang="ru-RU"/>
                    </a:p>
                  </a:txBody>
                  <a:tcPr/>
                </a:tc>
                <a:extLst>
                  <a:ext uri="{0D108BD9-81ED-4DB2-BD59-A6C34878D82A}"/>
                </a:extLst>
              </a:tr>
              <a:tr h="489623">
                <a:tc>
                  <a:txBody>
                    <a:bodyPr/>
                    <a:lstStyle/>
                    <a:p>
                      <a:pPr>
                        <a:lnSpc>
                          <a:spcPct val="107000"/>
                        </a:lnSpc>
                        <a:spcAft>
                          <a:spcPts val="0"/>
                        </a:spcAft>
                        <a:tabLst>
                          <a:tab pos="1628775" algn="l"/>
                        </a:tabLst>
                      </a:pPr>
                      <a:r>
                        <a:rPr lang="kk-KZ" sz="2400" dirty="0" smtClean="0">
                          <a:effectLst/>
                          <a:latin typeface="Times New Roman" panose="02020603050405020304" pitchFamily="18" charset="0"/>
                          <a:ea typeface="Times New Roman" panose="02020603050405020304" pitchFamily="18" charset="0"/>
                          <a:cs typeface="Calibri" panose="020F0502020204030204" pitchFamily="34" charset="0"/>
                        </a:rPr>
                        <a:t>Санрайз</a:t>
                      </a:r>
                      <a:endParaRPr lang="ru-RU" sz="2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dirty="0" smtClean="0">
                          <a:effectLst/>
                          <a:latin typeface="Times New Roman" panose="02020603050405020304" pitchFamily="18" charset="0"/>
                          <a:ea typeface="Times New Roman" panose="02020603050405020304" pitchFamily="18" charset="0"/>
                          <a:cs typeface="Calibri" panose="020F0502020204030204" pitchFamily="34" charset="0"/>
                        </a:rPr>
                        <a:t>28,17</a:t>
                      </a:r>
                      <a:endParaRPr lang="ru-RU" sz="2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dirty="0" smtClean="0">
                          <a:effectLst/>
                          <a:latin typeface="Times New Roman" panose="02020603050405020304" pitchFamily="18" charset="0"/>
                          <a:ea typeface="Times New Roman" panose="02020603050405020304" pitchFamily="18" charset="0"/>
                          <a:cs typeface="Calibri" panose="020F0502020204030204" pitchFamily="34" charset="0"/>
                        </a:rPr>
                        <a:t>9,03</a:t>
                      </a:r>
                      <a:endParaRPr lang="ru-RU" sz="2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dirty="0" smtClean="0">
                          <a:effectLst/>
                          <a:latin typeface="Times New Roman" panose="02020603050405020304" pitchFamily="18" charset="0"/>
                          <a:ea typeface="Times New Roman" panose="02020603050405020304" pitchFamily="18" charset="0"/>
                          <a:cs typeface="Calibri" panose="020F0502020204030204" pitchFamily="34" charset="0"/>
                        </a:rPr>
                        <a:t>1,3</a:t>
                      </a:r>
                      <a:endParaRPr lang="ru-RU" sz="2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a:effectLst/>
                          <a:latin typeface="Times New Roman" panose="02020603050405020304" pitchFamily="18" charset="0"/>
                          <a:ea typeface="Times New Roman" panose="02020603050405020304" pitchFamily="18" charset="0"/>
                          <a:cs typeface="Calibri" panose="020F0502020204030204" pitchFamily="34" charset="0"/>
                        </a:rPr>
                        <a:t>8,2</a:t>
                      </a:r>
                      <a:endParaRPr lang="ru-RU" sz="2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dirty="0">
                          <a:effectLst/>
                          <a:latin typeface="Times New Roman" panose="02020603050405020304" pitchFamily="18" charset="0"/>
                          <a:ea typeface="Times New Roman" panose="02020603050405020304" pitchFamily="18" charset="0"/>
                          <a:cs typeface="Calibri" panose="020F0502020204030204" pitchFamily="34" charset="0"/>
                        </a:rPr>
                        <a:t>4,3</a:t>
                      </a:r>
                      <a:endParaRPr lang="ru-RU" sz="2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dirty="0">
                          <a:effectLst/>
                          <a:latin typeface="Times New Roman" panose="02020603050405020304" pitchFamily="18" charset="0"/>
                          <a:ea typeface="Times New Roman" panose="02020603050405020304" pitchFamily="18" charset="0"/>
                          <a:cs typeface="Calibri" panose="020F0502020204030204" pitchFamily="34" charset="0"/>
                        </a:rPr>
                        <a:t>9,0</a:t>
                      </a:r>
                      <a:endParaRPr lang="ru-RU" sz="2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a:effectLst/>
                          <a:latin typeface="Times New Roman" panose="02020603050405020304" pitchFamily="18" charset="0"/>
                          <a:ea typeface="Times New Roman" panose="02020603050405020304" pitchFamily="18" charset="0"/>
                          <a:cs typeface="Calibri" panose="020F0502020204030204" pitchFamily="34" charset="0"/>
                        </a:rPr>
                        <a:t>19,0</a:t>
                      </a:r>
                      <a:endParaRPr lang="ru-RU" sz="2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a:effectLst/>
                          <a:latin typeface="Times New Roman" panose="02020603050405020304" pitchFamily="18" charset="0"/>
                          <a:ea typeface="Times New Roman" panose="02020603050405020304" pitchFamily="18" charset="0"/>
                          <a:cs typeface="Calibri" panose="020F0502020204030204" pitchFamily="34" charset="0"/>
                        </a:rPr>
                        <a:t>18,1</a:t>
                      </a:r>
                      <a:endParaRPr lang="ru-RU" sz="2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a:effectLst/>
                          <a:latin typeface="Times New Roman" panose="02020603050405020304" pitchFamily="18" charset="0"/>
                          <a:ea typeface="Times New Roman" panose="02020603050405020304" pitchFamily="18" charset="0"/>
                          <a:cs typeface="Calibri" panose="020F0502020204030204" pitchFamily="34" charset="0"/>
                        </a:rPr>
                        <a:t>132,1</a:t>
                      </a:r>
                      <a:endParaRPr lang="ru-RU" sz="2400">
                        <a:effectLst/>
                        <a:latin typeface="Calibri" panose="020F0502020204030204" pitchFamily="34" charset="0"/>
                        <a:ea typeface="Times New Roman" panose="02020603050405020304" pitchFamily="18" charset="0"/>
                        <a:cs typeface="Calibri" panose="020F050202020403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extLst>
              </a:tr>
              <a:tr h="489623">
                <a:tc>
                  <a:txBody>
                    <a:bodyPr/>
                    <a:lstStyle/>
                    <a:p>
                      <a:pPr>
                        <a:lnSpc>
                          <a:spcPct val="107000"/>
                        </a:lnSpc>
                        <a:spcAft>
                          <a:spcPts val="0"/>
                        </a:spcAft>
                        <a:tabLst>
                          <a:tab pos="1628775" algn="l"/>
                        </a:tabLst>
                      </a:pPr>
                      <a:r>
                        <a:rPr lang="kk-KZ" sz="2400" dirty="0" smtClean="0">
                          <a:effectLst/>
                          <a:latin typeface="Times New Roman" panose="02020603050405020304" pitchFamily="18" charset="0"/>
                          <a:ea typeface="Times New Roman" panose="02020603050405020304" pitchFamily="18" charset="0"/>
                          <a:cs typeface="Calibri" panose="020F0502020204030204" pitchFamily="34" charset="0"/>
                        </a:rPr>
                        <a:t>Эдсой</a:t>
                      </a:r>
                      <a:endParaRPr lang="ru-RU" sz="2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dirty="0" smtClean="0">
                          <a:effectLst/>
                          <a:latin typeface="Times New Roman" panose="02020603050405020304" pitchFamily="18" charset="0"/>
                          <a:ea typeface="Times New Roman" panose="02020603050405020304" pitchFamily="18" charset="0"/>
                          <a:cs typeface="Calibri" panose="020F0502020204030204" pitchFamily="34" charset="0"/>
                        </a:rPr>
                        <a:t>26,01</a:t>
                      </a:r>
                      <a:endParaRPr lang="ru-RU" sz="2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dirty="0" smtClean="0">
                          <a:effectLst/>
                          <a:latin typeface="Times New Roman" panose="02020603050405020304" pitchFamily="18" charset="0"/>
                          <a:ea typeface="Times New Roman" panose="02020603050405020304" pitchFamily="18" charset="0"/>
                          <a:cs typeface="Calibri" panose="020F0502020204030204" pitchFamily="34" charset="0"/>
                        </a:rPr>
                        <a:t>9,45</a:t>
                      </a:r>
                      <a:endParaRPr lang="ru-RU" sz="2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a:effectLst/>
                          <a:latin typeface="Times New Roman" panose="02020603050405020304" pitchFamily="18" charset="0"/>
                          <a:ea typeface="Times New Roman" panose="02020603050405020304" pitchFamily="18" charset="0"/>
                          <a:cs typeface="Calibri" panose="020F0502020204030204" pitchFamily="34" charset="0"/>
                        </a:rPr>
                        <a:t>4,2</a:t>
                      </a:r>
                      <a:endParaRPr lang="ru-RU" sz="2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a:effectLst/>
                          <a:latin typeface="Times New Roman" panose="02020603050405020304" pitchFamily="18" charset="0"/>
                          <a:ea typeface="Times New Roman" panose="02020603050405020304" pitchFamily="18" charset="0"/>
                          <a:cs typeface="Calibri" panose="020F0502020204030204" pitchFamily="34" charset="0"/>
                        </a:rPr>
                        <a:t>11,2</a:t>
                      </a:r>
                      <a:endParaRPr lang="ru-RU" sz="2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a:effectLst/>
                          <a:latin typeface="Times New Roman" panose="02020603050405020304" pitchFamily="18" charset="0"/>
                          <a:ea typeface="Times New Roman" panose="02020603050405020304" pitchFamily="18" charset="0"/>
                          <a:cs typeface="Calibri" panose="020F0502020204030204" pitchFamily="34" charset="0"/>
                        </a:rPr>
                        <a:t>5,7</a:t>
                      </a:r>
                      <a:endParaRPr lang="ru-RU" sz="2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a:effectLst/>
                          <a:latin typeface="Times New Roman" panose="02020603050405020304" pitchFamily="18" charset="0"/>
                          <a:ea typeface="Times New Roman" panose="02020603050405020304" pitchFamily="18" charset="0"/>
                          <a:cs typeface="Calibri" panose="020F0502020204030204" pitchFamily="34" charset="0"/>
                        </a:rPr>
                        <a:t>10,4</a:t>
                      </a:r>
                      <a:endParaRPr lang="ru-RU" sz="2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dirty="0">
                          <a:effectLst/>
                          <a:latin typeface="Times New Roman" panose="02020603050405020304" pitchFamily="18" charset="0"/>
                          <a:ea typeface="Times New Roman" panose="02020603050405020304" pitchFamily="18" charset="0"/>
                          <a:cs typeface="Calibri" panose="020F0502020204030204" pitchFamily="34" charset="0"/>
                        </a:rPr>
                        <a:t>23,5</a:t>
                      </a:r>
                      <a:endParaRPr lang="ru-RU" sz="2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dirty="0">
                          <a:effectLst/>
                          <a:latin typeface="Times New Roman" panose="02020603050405020304" pitchFamily="18" charset="0"/>
                          <a:ea typeface="Times New Roman" panose="02020603050405020304" pitchFamily="18" charset="0"/>
                          <a:cs typeface="Calibri" panose="020F0502020204030204" pitchFamily="34" charset="0"/>
                        </a:rPr>
                        <a:t>20,8</a:t>
                      </a:r>
                      <a:endParaRPr lang="ru-RU" sz="2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a:effectLst/>
                          <a:latin typeface="Times New Roman" panose="02020603050405020304" pitchFamily="18" charset="0"/>
                          <a:ea typeface="Times New Roman" panose="02020603050405020304" pitchFamily="18" charset="0"/>
                          <a:cs typeface="Calibri" panose="020F0502020204030204" pitchFamily="34" charset="0"/>
                        </a:rPr>
                        <a:t>137,2</a:t>
                      </a:r>
                      <a:endParaRPr lang="ru-RU" sz="2400">
                        <a:effectLst/>
                        <a:latin typeface="Calibri" panose="020F0502020204030204" pitchFamily="34" charset="0"/>
                        <a:ea typeface="Times New Roman" panose="02020603050405020304" pitchFamily="18" charset="0"/>
                        <a:cs typeface="Calibri" panose="020F050202020403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extLst>
              </a:tr>
              <a:tr h="509885">
                <a:tc>
                  <a:txBody>
                    <a:bodyPr/>
                    <a:lstStyle/>
                    <a:p>
                      <a:pPr>
                        <a:lnSpc>
                          <a:spcPct val="107000"/>
                        </a:lnSpc>
                        <a:spcAft>
                          <a:spcPts val="0"/>
                        </a:spcAft>
                        <a:tabLst>
                          <a:tab pos="1628775" algn="l"/>
                        </a:tabLst>
                      </a:pPr>
                      <a:r>
                        <a:rPr lang="kk-KZ" sz="2400" b="1" dirty="0">
                          <a:effectLst/>
                          <a:latin typeface="Times New Roman" panose="02020603050405020304" pitchFamily="18" charset="0"/>
                          <a:ea typeface="Times New Roman" panose="02020603050405020304" pitchFamily="18" charset="0"/>
                          <a:cs typeface="Calibri" panose="020F0502020204030204" pitchFamily="34" charset="0"/>
                        </a:rPr>
                        <a:t>Орташа </a:t>
                      </a:r>
                      <a:endParaRPr lang="ru-RU" sz="2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b="1" dirty="0" smtClean="0">
                          <a:effectLst/>
                          <a:latin typeface="Times New Roman" panose="02020603050405020304" pitchFamily="18" charset="0"/>
                          <a:ea typeface="Times New Roman" panose="02020603050405020304" pitchFamily="18" charset="0"/>
                          <a:cs typeface="Calibri" panose="020F0502020204030204" pitchFamily="34" charset="0"/>
                        </a:rPr>
                        <a:t>27,09</a:t>
                      </a:r>
                      <a:endParaRPr lang="ru-RU" sz="2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b="1" dirty="0" smtClean="0">
                          <a:effectLst/>
                          <a:latin typeface="Times New Roman" panose="02020603050405020304" pitchFamily="18" charset="0"/>
                          <a:ea typeface="Times New Roman" panose="02020603050405020304" pitchFamily="18" charset="0"/>
                          <a:cs typeface="Calibri" panose="020F0502020204030204" pitchFamily="34" charset="0"/>
                        </a:rPr>
                        <a:t>9,24</a:t>
                      </a:r>
                      <a:endParaRPr lang="ru-RU" sz="2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b="1" dirty="0" smtClean="0">
                          <a:effectLst/>
                          <a:latin typeface="Times New Roman" panose="02020603050405020304" pitchFamily="18" charset="0"/>
                          <a:ea typeface="Times New Roman" panose="02020603050405020304" pitchFamily="18" charset="0"/>
                          <a:cs typeface="Calibri" panose="020F0502020204030204" pitchFamily="34" charset="0"/>
                        </a:rPr>
                        <a:t>2,75</a:t>
                      </a:r>
                      <a:endParaRPr lang="ru-RU" sz="24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b="1">
                          <a:effectLst/>
                          <a:latin typeface="Times New Roman" panose="02020603050405020304" pitchFamily="18" charset="0"/>
                          <a:ea typeface="Times New Roman" panose="02020603050405020304" pitchFamily="18" charset="0"/>
                          <a:cs typeface="Calibri" panose="020F0502020204030204" pitchFamily="34" charset="0"/>
                        </a:rPr>
                        <a:t>10,5</a:t>
                      </a:r>
                      <a:endParaRPr lang="ru-RU" sz="2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b="1">
                          <a:effectLst/>
                          <a:latin typeface="Times New Roman" panose="02020603050405020304" pitchFamily="18" charset="0"/>
                          <a:ea typeface="Times New Roman" panose="02020603050405020304" pitchFamily="18" charset="0"/>
                          <a:cs typeface="Calibri" panose="020F0502020204030204" pitchFamily="34" charset="0"/>
                        </a:rPr>
                        <a:t>5,4</a:t>
                      </a:r>
                      <a:endParaRPr lang="ru-RU" sz="2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b="1">
                          <a:effectLst/>
                          <a:latin typeface="Times New Roman" panose="02020603050405020304" pitchFamily="18" charset="0"/>
                          <a:ea typeface="Times New Roman" panose="02020603050405020304" pitchFamily="18" charset="0"/>
                          <a:cs typeface="Calibri" panose="020F0502020204030204" pitchFamily="34" charset="0"/>
                        </a:rPr>
                        <a:t>10,4</a:t>
                      </a:r>
                      <a:endParaRPr lang="ru-RU" sz="2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b="1">
                          <a:effectLst/>
                          <a:latin typeface="Times New Roman" panose="02020603050405020304" pitchFamily="18" charset="0"/>
                          <a:ea typeface="Times New Roman" panose="02020603050405020304" pitchFamily="18" charset="0"/>
                          <a:cs typeface="Calibri" panose="020F0502020204030204" pitchFamily="34" charset="0"/>
                        </a:rPr>
                        <a:t>22,5</a:t>
                      </a:r>
                      <a:endParaRPr lang="ru-RU" sz="2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b="1">
                          <a:effectLst/>
                          <a:latin typeface="Times New Roman" panose="02020603050405020304" pitchFamily="18" charset="0"/>
                          <a:ea typeface="Times New Roman" panose="02020603050405020304" pitchFamily="18" charset="0"/>
                          <a:cs typeface="Calibri" panose="020F0502020204030204" pitchFamily="34" charset="0"/>
                        </a:rPr>
                        <a:t>20,8</a:t>
                      </a:r>
                      <a:endParaRPr lang="ru-RU" sz="2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tabLst>
                          <a:tab pos="1628775" algn="l"/>
                        </a:tabLst>
                      </a:pPr>
                      <a:r>
                        <a:rPr lang="kk-KZ" sz="2400" b="1" dirty="0">
                          <a:effectLst/>
                          <a:latin typeface="Times New Roman" panose="02020603050405020304" pitchFamily="18" charset="0"/>
                          <a:ea typeface="Times New Roman" panose="02020603050405020304" pitchFamily="18" charset="0"/>
                          <a:cs typeface="Calibri" panose="020F0502020204030204" pitchFamily="34" charset="0"/>
                        </a:rPr>
                        <a:t>136,4</a:t>
                      </a:r>
                      <a:endParaRPr lang="ru-RU" sz="2400" dirty="0">
                        <a:effectLst/>
                        <a:latin typeface="Calibri" panose="020F0502020204030204" pitchFamily="34" charset="0"/>
                        <a:ea typeface="Times New Roman" panose="02020603050405020304" pitchFamily="18" charset="0"/>
                        <a:cs typeface="Calibri" panose="020F050202020403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extLst>
              </a:tr>
            </a:tbl>
          </a:graphicData>
        </a:graphic>
      </p:graphicFrame>
      <p:pic>
        <p:nvPicPr>
          <p:cNvPr id="162819" name="Picture 5"/>
          <p:cNvPicPr>
            <a:picLocks noChangeAspect="1" noChangeArrowheads="1"/>
          </p:cNvPicPr>
          <p:nvPr/>
        </p:nvPicPr>
        <p:blipFill>
          <a:blip r:embed="rId2"/>
          <a:srcRect/>
          <a:stretch>
            <a:fillRect/>
          </a:stretch>
        </p:blipFill>
        <p:spPr bwMode="auto">
          <a:xfrm>
            <a:off x="7162800" y="0"/>
            <a:ext cx="1981200" cy="712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6415" name="Group 47"/>
          <p:cNvGraphicFramePr>
            <a:graphicFrameLocks noGrp="1"/>
          </p:cNvGraphicFramePr>
          <p:nvPr/>
        </p:nvGraphicFramePr>
        <p:xfrm>
          <a:off x="685800" y="2057400"/>
          <a:ext cx="8153400" cy="4038600"/>
        </p:xfrm>
        <a:graphic>
          <a:graphicData uri="http://schemas.openxmlformats.org/drawingml/2006/table">
            <a:tbl>
              <a:tblPr/>
              <a:tblGrid>
                <a:gridCol w="3308350"/>
                <a:gridCol w="4845050"/>
              </a:tblGrid>
              <a:tr h="15938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4400" b="0" i="0" u="none" strike="noStrike" cap="none" normalizeH="0" baseline="0" smtClean="0">
                          <a:ln>
                            <a:noFill/>
                          </a:ln>
                          <a:solidFill>
                            <a:schemeClr val="tx1"/>
                          </a:solidFill>
                          <a:effectLst/>
                          <a:latin typeface="Times New Roman" pitchFamily="18" charset="0"/>
                          <a:cs typeface="Times New Roman" pitchFamily="18" charset="0"/>
                        </a:rPr>
                        <a:t>Сорт атауы</a:t>
                      </a:r>
                      <a:endParaRPr kumimoji="0" lang="kk-KZ" sz="60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4400" b="0" i="0" u="none" strike="noStrike" cap="none" normalizeH="0" baseline="0" smtClean="0">
                          <a:ln>
                            <a:noFill/>
                          </a:ln>
                          <a:solidFill>
                            <a:schemeClr val="tx1"/>
                          </a:solidFill>
                          <a:effectLst/>
                          <a:latin typeface="Times New Roman" pitchFamily="18" charset="0"/>
                          <a:cs typeface="Times New Roman" pitchFamily="18" charset="0"/>
                        </a:rPr>
                        <a:t>Тұқым өнімділігі, ц/га</a:t>
                      </a:r>
                      <a:endParaRPr kumimoji="0" lang="kk-KZ" sz="60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223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6600" b="0" i="0" u="none" strike="noStrike" cap="none" normalizeH="0" baseline="0" smtClean="0">
                          <a:ln>
                            <a:noFill/>
                          </a:ln>
                          <a:solidFill>
                            <a:schemeClr val="tx1"/>
                          </a:solidFill>
                          <a:effectLst/>
                          <a:latin typeface="Times New Roman" pitchFamily="18" charset="0"/>
                          <a:cs typeface="Times New Roman" pitchFamily="18" charset="0"/>
                        </a:rPr>
                        <a:t>Санрайз</a:t>
                      </a:r>
                      <a:endParaRPr kumimoji="0" lang="kk-KZ" sz="8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6600" b="0" i="0" u="none" strike="noStrike" cap="none" normalizeH="0" baseline="0" smtClean="0">
                          <a:ln>
                            <a:noFill/>
                          </a:ln>
                          <a:solidFill>
                            <a:schemeClr val="tx1"/>
                          </a:solidFill>
                          <a:effectLst/>
                          <a:latin typeface="Times New Roman" pitchFamily="18" charset="0"/>
                          <a:cs typeface="Times New Roman" pitchFamily="18" charset="0"/>
                        </a:rPr>
                        <a:t>16</a:t>
                      </a:r>
                      <a:endParaRPr kumimoji="0" lang="kk-KZ" sz="8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223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6600" b="0" i="0" u="none" strike="noStrike" cap="none" normalizeH="0" baseline="0" smtClean="0">
                          <a:ln>
                            <a:noFill/>
                          </a:ln>
                          <a:solidFill>
                            <a:schemeClr val="tx1"/>
                          </a:solidFill>
                          <a:effectLst/>
                          <a:latin typeface="Times New Roman" pitchFamily="18" charset="0"/>
                          <a:cs typeface="Times New Roman" pitchFamily="18" charset="0"/>
                        </a:rPr>
                        <a:t>Эдсой</a:t>
                      </a:r>
                      <a:endParaRPr kumimoji="0" lang="kk-KZ" sz="8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6600" b="0" i="0" u="none" strike="noStrike" cap="none" normalizeH="0" baseline="0" smtClean="0">
                          <a:ln>
                            <a:noFill/>
                          </a:ln>
                          <a:solidFill>
                            <a:schemeClr val="tx1"/>
                          </a:solidFill>
                          <a:effectLst/>
                          <a:latin typeface="Times New Roman" pitchFamily="18" charset="0"/>
                          <a:cs typeface="Times New Roman" pitchFamily="18" charset="0"/>
                        </a:rPr>
                        <a:t>19</a:t>
                      </a:r>
                      <a:endParaRPr kumimoji="0" lang="kk-KZ" sz="8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163855" name="Picture 5"/>
          <p:cNvPicPr>
            <a:picLocks noChangeAspect="1" noChangeArrowheads="1"/>
          </p:cNvPicPr>
          <p:nvPr/>
        </p:nvPicPr>
        <p:blipFill>
          <a:blip r:embed="rId2"/>
          <a:srcRect/>
          <a:stretch>
            <a:fillRect/>
          </a:stretch>
        </p:blipFill>
        <p:spPr bwMode="auto">
          <a:xfrm>
            <a:off x="7162800" y="0"/>
            <a:ext cx="1981200" cy="712788"/>
          </a:xfrm>
          <a:prstGeom prst="rect">
            <a:avLst/>
          </a:prstGeom>
          <a:noFill/>
          <a:ln w="9525">
            <a:noFill/>
            <a:miter lim="800000"/>
            <a:headEnd/>
            <a:tailEnd/>
          </a:ln>
        </p:spPr>
      </p:pic>
      <p:sp>
        <p:nvSpPr>
          <p:cNvPr id="163856" name="Rectangle 46"/>
          <p:cNvSpPr>
            <a:spLocks noChangeArrowheads="1"/>
          </p:cNvSpPr>
          <p:nvPr/>
        </p:nvSpPr>
        <p:spPr bwMode="auto">
          <a:xfrm>
            <a:off x="457200" y="730250"/>
            <a:ext cx="8305800" cy="822325"/>
          </a:xfrm>
          <a:prstGeom prst="rect">
            <a:avLst/>
          </a:prstGeom>
          <a:noFill/>
          <a:ln w="9525">
            <a:noFill/>
            <a:miter lim="800000"/>
            <a:headEnd/>
            <a:tailEnd/>
          </a:ln>
        </p:spPr>
        <p:txBody>
          <a:bodyPr anchor="ctr">
            <a:spAutoFit/>
          </a:bodyPr>
          <a:lstStyle/>
          <a:p>
            <a:r>
              <a:rPr lang="kk-KZ" sz="2400"/>
              <a:t>Кесте 1 – </a:t>
            </a:r>
            <a:r>
              <a:rPr lang="kk-KZ" sz="2400" b="1">
                <a:latin typeface="Times New Roman" pitchFamily="18" charset="0"/>
              </a:rPr>
              <a:t>Майбұршақ сорттарының тұқым өнімділігі, ц/га</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133" name="Object 5"/>
          <p:cNvGraphicFramePr>
            <a:graphicFrameLocks/>
          </p:cNvGraphicFramePr>
          <p:nvPr>
            <p:ph/>
          </p:nvPr>
        </p:nvGraphicFramePr>
        <p:xfrm>
          <a:off x="304800" y="228600"/>
          <a:ext cx="8229600" cy="4572000"/>
        </p:xfrm>
        <a:graphic>
          <a:graphicData uri="http://schemas.openxmlformats.org/presentationml/2006/ole">
            <p:oleObj spid="_x0000_s48133" r:id="rId3" imgW="10675021" imgH="4663844" progId="Excel.Chart.8">
              <p:embed/>
            </p:oleObj>
          </a:graphicData>
        </a:graphic>
      </p:graphicFrame>
      <p:pic>
        <p:nvPicPr>
          <p:cNvPr id="48134" name="Picture 9"/>
          <p:cNvPicPr>
            <a:picLocks noChangeAspect="1" noChangeArrowheads="1"/>
          </p:cNvPicPr>
          <p:nvPr/>
        </p:nvPicPr>
        <p:blipFill>
          <a:blip r:embed="rId4"/>
          <a:srcRect/>
          <a:stretch>
            <a:fillRect/>
          </a:stretch>
        </p:blipFill>
        <p:spPr bwMode="auto">
          <a:xfrm>
            <a:off x="7086600" y="0"/>
            <a:ext cx="2057400" cy="712788"/>
          </a:xfrm>
          <a:prstGeom prst="rect">
            <a:avLst/>
          </a:prstGeom>
          <a:noFill/>
          <a:ln w="9525">
            <a:noFill/>
            <a:miter lim="800000"/>
            <a:headEnd/>
            <a:tailEnd/>
          </a:ln>
        </p:spPr>
      </p:pic>
      <p:sp>
        <p:nvSpPr>
          <p:cNvPr id="48138" name="Text Box 10"/>
          <p:cNvSpPr txBox="1">
            <a:spLocks noChangeArrowheads="1"/>
          </p:cNvSpPr>
          <p:nvPr/>
        </p:nvSpPr>
        <p:spPr bwMode="auto">
          <a:xfrm>
            <a:off x="990600" y="5486400"/>
            <a:ext cx="7696200" cy="701675"/>
          </a:xfrm>
          <a:prstGeom prst="rect">
            <a:avLst/>
          </a:prstGeom>
          <a:noFill/>
          <a:ln w="9525">
            <a:noFill/>
            <a:miter lim="800000"/>
            <a:headEnd/>
            <a:tailEnd/>
          </a:ln>
          <a:effectLst/>
        </p:spPr>
        <p:txBody>
          <a:bodyPr>
            <a:spAutoFit/>
          </a:bodyPr>
          <a:lstStyle/>
          <a:p>
            <a:pPr>
              <a:spcBef>
                <a:spcPct val="50000"/>
              </a:spcBef>
              <a:defRPr/>
            </a:pPr>
            <a:r>
              <a:rPr lang="ru-RU" sz="2000">
                <a:latin typeface="Times New Roman" pitchFamily="18" charset="0"/>
                <a:cs typeface="Times New Roman" pitchFamily="18" charset="0"/>
              </a:rPr>
              <a:t>Сурет 6 - </a:t>
            </a:r>
            <a:r>
              <a:rPr lang="kk-KZ" sz="2000">
                <a:effectLst>
                  <a:outerShdw blurRad="38100" dist="38100" dir="2700000" algn="tl">
                    <a:srgbClr val="C0C0C0"/>
                  </a:outerShdw>
                </a:effectLst>
                <a:latin typeface="Times New Roman" pitchFamily="18" charset="0"/>
                <a:cs typeface="Times New Roman" pitchFamily="18" charset="0"/>
              </a:rPr>
              <a:t>Майбұршақ </a:t>
            </a:r>
            <a:r>
              <a:rPr lang="kk-KZ" sz="2000">
                <a:latin typeface="Times New Roman" pitchFamily="18" charset="0"/>
                <a:cs typeface="Times New Roman" pitchFamily="18" charset="0"/>
              </a:rPr>
              <a:t>дақылы өнімділігінің құрылымдық элементтерінің </a:t>
            </a:r>
            <a:r>
              <a:rPr lang="kk-KZ" sz="2000">
                <a:effectLst>
                  <a:outerShdw blurRad="38100" dist="38100" dir="2700000" algn="tl">
                    <a:srgbClr val="C0C0C0"/>
                  </a:outerShdw>
                </a:effectLst>
                <a:latin typeface="Times New Roman" pitchFamily="18" charset="0"/>
                <a:cs typeface="Times New Roman" pitchFamily="18" charset="0"/>
              </a:rPr>
              <a:t>өнімділікке әсерін анықтау байланысы</a:t>
            </a:r>
            <a:endParaRPr lang="ru-RU" sz="2000">
              <a:effectLst>
                <a:outerShdw blurRad="38100" dist="38100" dir="2700000" algn="tl">
                  <a:srgbClr val="C0C0C0"/>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4" descr="IMG_3390"/>
          <p:cNvPicPr>
            <a:picLocks noChangeAspect="1" noChangeArrowheads="1"/>
          </p:cNvPicPr>
          <p:nvPr/>
        </p:nvPicPr>
        <p:blipFill>
          <a:blip r:embed="rId2"/>
          <a:srcRect/>
          <a:stretch>
            <a:fillRect/>
          </a:stretch>
        </p:blipFill>
        <p:spPr bwMode="auto">
          <a:xfrm>
            <a:off x="0" y="228600"/>
            <a:ext cx="8915400" cy="5638800"/>
          </a:xfrm>
          <a:prstGeom prst="rect">
            <a:avLst/>
          </a:prstGeom>
          <a:noFill/>
          <a:ln w="9525">
            <a:noFill/>
            <a:miter lim="800000"/>
            <a:headEnd/>
            <a:tailEnd/>
          </a:ln>
        </p:spPr>
      </p:pic>
      <p:sp>
        <p:nvSpPr>
          <p:cNvPr id="28674" name="Text Box 5"/>
          <p:cNvSpPr txBox="1">
            <a:spLocks noChangeArrowheads="1"/>
          </p:cNvSpPr>
          <p:nvPr/>
        </p:nvSpPr>
        <p:spPr bwMode="auto">
          <a:xfrm>
            <a:off x="0" y="5943600"/>
            <a:ext cx="8915400" cy="396875"/>
          </a:xfrm>
          <a:prstGeom prst="rect">
            <a:avLst/>
          </a:prstGeom>
          <a:noFill/>
          <a:ln w="9525">
            <a:noFill/>
            <a:miter lim="800000"/>
            <a:headEnd/>
            <a:tailEnd/>
          </a:ln>
        </p:spPr>
        <p:txBody>
          <a:bodyPr>
            <a:spAutoFit/>
          </a:bodyPr>
          <a:lstStyle/>
          <a:p>
            <a:pPr algn="ctr">
              <a:spcBef>
                <a:spcPct val="50000"/>
              </a:spcBef>
            </a:pPr>
            <a:r>
              <a:rPr lang="ru-RU" sz="2000">
                <a:latin typeface="Times New Roman" pitchFamily="18" charset="0"/>
                <a:cs typeface="Times New Roman" pitchFamily="18" charset="0"/>
              </a:rPr>
              <a:t>Сурет 1 – Майбұршақ  тұқымының Ресейден ТМД елдеріне экспорты, 2019 ж.</a:t>
            </a:r>
          </a:p>
        </p:txBody>
      </p:sp>
      <p:pic>
        <p:nvPicPr>
          <p:cNvPr id="28675" name="Picture 7"/>
          <p:cNvPicPr>
            <a:picLocks noChangeAspect="1" noChangeArrowheads="1"/>
          </p:cNvPicPr>
          <p:nvPr/>
        </p:nvPicPr>
        <p:blipFill>
          <a:blip r:embed="rId3"/>
          <a:srcRect/>
          <a:stretch>
            <a:fillRect/>
          </a:stretch>
        </p:blipFill>
        <p:spPr bwMode="auto">
          <a:xfrm>
            <a:off x="7086600" y="0"/>
            <a:ext cx="2057400" cy="712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89" name="Диаграмма 1"/>
          <p:cNvPicPr>
            <a:picLocks noChangeArrowheads="1"/>
          </p:cNvPicPr>
          <p:nvPr>
            <p:ph type="body" idx="1"/>
          </p:nvPr>
        </p:nvPicPr>
        <p:blipFill>
          <a:blip r:embed="rId2"/>
          <a:srcRect/>
          <a:stretch>
            <a:fillRect/>
          </a:stretch>
        </p:blipFill>
        <p:spPr>
          <a:xfrm>
            <a:off x="304800" y="304800"/>
            <a:ext cx="8534400" cy="4876800"/>
          </a:xfrm>
        </p:spPr>
      </p:pic>
      <p:pic>
        <p:nvPicPr>
          <p:cNvPr id="165890" name="Picture 5"/>
          <p:cNvPicPr>
            <a:picLocks noChangeAspect="1" noChangeArrowheads="1"/>
          </p:cNvPicPr>
          <p:nvPr/>
        </p:nvPicPr>
        <p:blipFill>
          <a:blip r:embed="rId3"/>
          <a:srcRect/>
          <a:stretch>
            <a:fillRect/>
          </a:stretch>
        </p:blipFill>
        <p:spPr bwMode="auto">
          <a:xfrm>
            <a:off x="7162800" y="0"/>
            <a:ext cx="1981200" cy="712788"/>
          </a:xfrm>
          <a:prstGeom prst="rect">
            <a:avLst/>
          </a:prstGeom>
          <a:noFill/>
          <a:ln w="9525">
            <a:noFill/>
            <a:miter lim="800000"/>
            <a:headEnd/>
            <a:tailEnd/>
          </a:ln>
        </p:spPr>
      </p:pic>
      <p:sp>
        <p:nvSpPr>
          <p:cNvPr id="97286" name="Text Box 6"/>
          <p:cNvSpPr txBox="1">
            <a:spLocks noChangeArrowheads="1"/>
          </p:cNvSpPr>
          <p:nvPr/>
        </p:nvSpPr>
        <p:spPr bwMode="auto">
          <a:xfrm>
            <a:off x="762000" y="5562600"/>
            <a:ext cx="7543800" cy="1158875"/>
          </a:xfrm>
          <a:prstGeom prst="rect">
            <a:avLst/>
          </a:prstGeom>
          <a:noFill/>
          <a:ln w="9525">
            <a:noFill/>
            <a:miter lim="800000"/>
            <a:headEnd/>
            <a:tailEnd/>
          </a:ln>
          <a:effectLst/>
        </p:spPr>
        <p:txBody>
          <a:bodyPr>
            <a:spAutoFit/>
          </a:bodyPr>
          <a:lstStyle/>
          <a:p>
            <a:pPr>
              <a:spcBef>
                <a:spcPct val="50000"/>
              </a:spcBef>
              <a:defRPr/>
            </a:pPr>
            <a:r>
              <a:rPr lang="ru-RU" sz="2000">
                <a:latin typeface="Times New Roman" pitchFamily="18" charset="0"/>
                <a:cs typeface="Times New Roman" pitchFamily="18" charset="0"/>
              </a:rPr>
              <a:t>Сурет 7 - </a:t>
            </a:r>
            <a:r>
              <a:rPr lang="kk-KZ" sz="2000">
                <a:effectLst>
                  <a:outerShdw blurRad="38100" dist="38100" dir="2700000" algn="tl">
                    <a:srgbClr val="C0C0C0"/>
                  </a:outerShdw>
                </a:effectLst>
                <a:latin typeface="Times New Roman" pitchFamily="18" charset="0"/>
                <a:cs typeface="Times New Roman" pitchFamily="18" charset="0"/>
              </a:rPr>
              <a:t>Майбұршақтың құрылымдық элементтері мен өнімділік арасындағы байланыс дәрежесі</a:t>
            </a:r>
            <a:endParaRPr lang="ru-RU" sz="2000">
              <a:effectLst>
                <a:outerShdw blurRad="38100" dist="38100" dir="2700000" algn="tl">
                  <a:srgbClr val="C0C0C0"/>
                </a:outerShdw>
              </a:effectLst>
              <a:latin typeface="Times New Roman" pitchFamily="18" charset="0"/>
              <a:cs typeface="Times New Roman" pitchFamily="18" charset="0"/>
            </a:endParaRPr>
          </a:p>
          <a:p>
            <a:pPr>
              <a:spcBef>
                <a:spcPct val="50000"/>
              </a:spcBef>
              <a:defRPr/>
            </a:pPr>
            <a:endParaRPr lang="ru-RU" sz="20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 y="533400"/>
            <a:ext cx="7343775" cy="612775"/>
          </a:xfrm>
          <a:prstGeom prst="rect">
            <a:avLst/>
          </a:prstGeom>
        </p:spPr>
        <p:txBody>
          <a:bodyPr>
            <a:spAutoFit/>
          </a:bodyPr>
          <a:lstStyle/>
          <a:p>
            <a:pPr algn="ctr">
              <a:lnSpc>
                <a:spcPct val="107000"/>
              </a:lnSpc>
              <a:tabLst>
                <a:tab pos="179388" algn="l"/>
              </a:tabLst>
              <a:defRPr/>
            </a:pPr>
            <a:r>
              <a:rPr lang="kk-KZ" sz="3200" b="1">
                <a:effectLst>
                  <a:outerShdw blurRad="38100" dist="38100" dir="2700000" algn="tl">
                    <a:srgbClr val="C0C0C0"/>
                  </a:outerShdw>
                </a:effectLst>
                <a:latin typeface="Calibri" pitchFamily="34" charset="0"/>
              </a:rPr>
              <a:t>Қорытынды </a:t>
            </a:r>
            <a:endParaRPr lang="ru-RU" sz="3200" b="1">
              <a:effectLst>
                <a:outerShdw blurRad="38100" dist="38100" dir="2700000" algn="tl">
                  <a:srgbClr val="C0C0C0"/>
                </a:outerShdw>
              </a:effectLst>
              <a:latin typeface="Calibri" pitchFamily="34" charset="0"/>
            </a:endParaRPr>
          </a:p>
        </p:txBody>
      </p:sp>
      <p:sp>
        <p:nvSpPr>
          <p:cNvPr id="166914" name="Rectangle 5"/>
          <p:cNvSpPr>
            <a:spLocks noGrp="1" noChangeArrowheads="1"/>
          </p:cNvSpPr>
          <p:nvPr>
            <p:ph type="body" idx="1"/>
          </p:nvPr>
        </p:nvSpPr>
        <p:spPr>
          <a:xfrm>
            <a:off x="457200" y="1295400"/>
            <a:ext cx="8229600" cy="4830763"/>
          </a:xfrm>
        </p:spPr>
        <p:txBody>
          <a:bodyPr/>
          <a:lstStyle/>
          <a:p>
            <a:pPr marL="0" indent="0" eaLnBrk="1" hangingPunct="1">
              <a:lnSpc>
                <a:spcPct val="80000"/>
              </a:lnSpc>
              <a:buFontTx/>
              <a:buNone/>
              <a:tabLst>
                <a:tab pos="6096000" algn="l"/>
              </a:tabLst>
            </a:pPr>
            <a:r>
              <a:rPr lang="kk-KZ" sz="2800" smtClean="0">
                <a:latin typeface="Times New Roman" pitchFamily="18" charset="0"/>
              </a:rPr>
              <a:t>1) Зерттеу </a:t>
            </a:r>
            <a:r>
              <a:rPr lang="kk-KZ" sz="2800" smtClean="0">
                <a:latin typeface="Times New Roman" pitchFamily="18" charset="0"/>
                <a:cs typeface="Times New Roman" pitchFamily="18" charset="0"/>
              </a:rPr>
              <a:t>«Қазақстанда заманауи ауылшаруашылық әдістер мен технологиялардың қарқынды даму ассоциациясы» танабында жүргізілді;</a:t>
            </a:r>
          </a:p>
          <a:p>
            <a:pPr marL="0" indent="0" eaLnBrk="1" hangingPunct="1">
              <a:lnSpc>
                <a:spcPct val="80000"/>
              </a:lnSpc>
              <a:buFontTx/>
              <a:buNone/>
              <a:tabLst>
                <a:tab pos="6096000" algn="l"/>
              </a:tabLst>
            </a:pPr>
            <a:r>
              <a:rPr lang="kk-KZ" sz="2800" smtClean="0">
                <a:latin typeface="Times New Roman" pitchFamily="18" charset="0"/>
                <a:cs typeface="Times New Roman" pitchFamily="18" charset="0"/>
              </a:rPr>
              <a:t>2) Солтүстік Қазақстан жағдайында майбұршақтың «Санрайз», «Эдсой» сорттарының  </a:t>
            </a:r>
            <a:r>
              <a:rPr lang="ru-RU" sz="2800" smtClean="0">
                <a:latin typeface="Times New Roman" pitchFamily="18" charset="0"/>
                <a:cs typeface="Times New Roman" pitchFamily="18" charset="0"/>
              </a:rPr>
              <a:t>өнімділігінің құрылым элементтері анықталды;</a:t>
            </a:r>
          </a:p>
          <a:p>
            <a:pPr marL="0" indent="0" eaLnBrk="1" hangingPunct="1">
              <a:lnSpc>
                <a:spcPct val="80000"/>
              </a:lnSpc>
              <a:buFontTx/>
              <a:buChar char="-"/>
              <a:tabLst>
                <a:tab pos="6096000" algn="l"/>
              </a:tabLst>
            </a:pPr>
            <a:r>
              <a:rPr lang="kk-KZ" sz="2800" smtClean="0">
                <a:latin typeface="Times New Roman" pitchFamily="18" charset="0"/>
                <a:cs typeface="Times New Roman" pitchFamily="18" charset="0"/>
              </a:rPr>
              <a:t>«Эдсой» сорты бірінші бұршаққап беку, жанама сабақтар, жанама сабақта бұршаққап сандарымен, негізгі және жанама сабақта тұқым санымен, </a:t>
            </a:r>
          </a:p>
          <a:p>
            <a:pPr marL="0" indent="0" eaLnBrk="1" hangingPunct="1">
              <a:lnSpc>
                <a:spcPct val="80000"/>
              </a:lnSpc>
              <a:buFontTx/>
              <a:buNone/>
              <a:tabLst>
                <a:tab pos="6096000" algn="l"/>
              </a:tabLst>
            </a:pPr>
            <a:r>
              <a:rPr lang="kk-KZ" sz="2800" smtClean="0">
                <a:latin typeface="Times New Roman" pitchFamily="18" charset="0"/>
                <a:cs typeface="Times New Roman" pitchFamily="18" charset="0"/>
              </a:rPr>
              <a:t>1000 тұқым салмағымен басымдылық көрсетті;</a:t>
            </a:r>
          </a:p>
          <a:p>
            <a:pPr marL="0" indent="0" eaLnBrk="1" hangingPunct="1">
              <a:lnSpc>
                <a:spcPct val="80000"/>
              </a:lnSpc>
              <a:buFontTx/>
              <a:buNone/>
              <a:tabLst>
                <a:tab pos="6096000" algn="l"/>
              </a:tabLst>
            </a:pPr>
            <a:r>
              <a:rPr lang="kk-KZ" sz="2800" smtClean="0">
                <a:latin typeface="Times New Roman" pitchFamily="18" charset="0"/>
                <a:cs typeface="Times New Roman" pitchFamily="18" charset="0"/>
              </a:rPr>
              <a:t>3) Құрылым элементтері бір сабақтағы бұршаққап саны, тұқым саны, 1000 тұқым салмағы арасында жоғары корреляциялық байланыс анықталды.</a:t>
            </a:r>
          </a:p>
        </p:txBody>
      </p:sp>
      <p:pic>
        <p:nvPicPr>
          <p:cNvPr id="166915" name="Picture 5"/>
          <p:cNvPicPr>
            <a:picLocks noChangeAspect="1" noChangeArrowheads="1"/>
          </p:cNvPicPr>
          <p:nvPr/>
        </p:nvPicPr>
        <p:blipFill>
          <a:blip r:embed="rId2"/>
          <a:srcRect/>
          <a:stretch>
            <a:fillRect/>
          </a:stretch>
        </p:blipFill>
        <p:spPr bwMode="auto">
          <a:xfrm>
            <a:off x="6934200" y="0"/>
            <a:ext cx="2209800" cy="712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Rectangle 3"/>
          <p:cNvSpPr>
            <a:spLocks noGrp="1" noChangeArrowheads="1"/>
          </p:cNvSpPr>
          <p:nvPr>
            <p:ph type="body" idx="4294967295"/>
          </p:nvPr>
        </p:nvSpPr>
        <p:spPr>
          <a:xfrm>
            <a:off x="457200" y="228600"/>
            <a:ext cx="7315200" cy="5897563"/>
          </a:xfrm>
        </p:spPr>
        <p:txBody>
          <a:bodyPr/>
          <a:lstStyle/>
          <a:p>
            <a:pPr eaLnBrk="1" hangingPunct="1">
              <a:buFontTx/>
              <a:buNone/>
            </a:pPr>
            <a:r>
              <a:rPr lang="ru-RU" b="1" smtClean="0">
                <a:solidFill>
                  <a:srgbClr val="0033CC"/>
                </a:solidFill>
              </a:rPr>
              <a:t>«Ғылымды танып – білуде ережеден мысал пайдалырақ»</a:t>
            </a:r>
          </a:p>
          <a:p>
            <a:pPr eaLnBrk="1" hangingPunct="1">
              <a:buFontTx/>
              <a:buNone/>
            </a:pPr>
            <a:r>
              <a:rPr lang="kk-KZ" sz="4800" b="1" smtClean="0">
                <a:solidFill>
                  <a:schemeClr val="folHlink"/>
                </a:solidFill>
              </a:rPr>
              <a:t>Ғылыми үйірме</a:t>
            </a:r>
          </a:p>
          <a:p>
            <a:pPr eaLnBrk="1" hangingPunct="1">
              <a:buFontTx/>
              <a:buNone/>
            </a:pPr>
            <a:r>
              <a:rPr lang="kk-KZ" sz="4800" b="1" smtClean="0">
                <a:solidFill>
                  <a:srgbClr val="FF0000"/>
                </a:solidFill>
              </a:rPr>
              <a:t>“Өсімдік және төзімділік”</a:t>
            </a:r>
          </a:p>
          <a:p>
            <a:pPr eaLnBrk="1" hangingPunct="1">
              <a:buFontTx/>
              <a:buNone/>
            </a:pPr>
            <a:endParaRPr lang="ru-RU" sz="7200" b="1" smtClean="0">
              <a:solidFill>
                <a:srgbClr val="FF0000"/>
              </a:solidFill>
            </a:endParaRPr>
          </a:p>
        </p:txBody>
      </p:sp>
      <p:pic>
        <p:nvPicPr>
          <p:cNvPr id="167938" name="Picture 4" descr="12"/>
          <p:cNvPicPr>
            <a:picLocks noChangeAspect="1" noChangeArrowheads="1"/>
          </p:cNvPicPr>
          <p:nvPr/>
        </p:nvPicPr>
        <p:blipFill>
          <a:blip r:embed="rId2"/>
          <a:srcRect/>
          <a:stretch>
            <a:fillRect/>
          </a:stretch>
        </p:blipFill>
        <p:spPr bwMode="auto">
          <a:xfrm>
            <a:off x="7620000" y="1647825"/>
            <a:ext cx="1524000" cy="1108075"/>
          </a:xfrm>
          <a:prstGeom prst="rect">
            <a:avLst/>
          </a:prstGeom>
          <a:noFill/>
          <a:ln w="9525">
            <a:noFill/>
            <a:miter lim="800000"/>
            <a:headEnd/>
            <a:tailEnd/>
          </a:ln>
        </p:spPr>
      </p:pic>
      <p:pic>
        <p:nvPicPr>
          <p:cNvPr id="167939" name="Picture 5" descr="12"/>
          <p:cNvPicPr>
            <a:picLocks noChangeAspect="1" noChangeArrowheads="1"/>
          </p:cNvPicPr>
          <p:nvPr/>
        </p:nvPicPr>
        <p:blipFill>
          <a:blip r:embed="rId3"/>
          <a:srcRect/>
          <a:stretch>
            <a:fillRect/>
          </a:stretch>
        </p:blipFill>
        <p:spPr bwMode="auto">
          <a:xfrm>
            <a:off x="7772400" y="2743200"/>
            <a:ext cx="1371600" cy="1228725"/>
          </a:xfrm>
          <a:prstGeom prst="rect">
            <a:avLst/>
          </a:prstGeom>
          <a:noFill/>
          <a:ln w="9525">
            <a:noFill/>
            <a:miter lim="800000"/>
            <a:headEnd/>
            <a:tailEnd/>
          </a:ln>
        </p:spPr>
      </p:pic>
      <p:pic>
        <p:nvPicPr>
          <p:cNvPr id="167940" name="Picture 6" descr="060520191523_1.jpg"/>
          <p:cNvPicPr>
            <a:picLocks noChangeAspect="1" noChangeArrowheads="1"/>
          </p:cNvPicPr>
          <p:nvPr/>
        </p:nvPicPr>
        <p:blipFill>
          <a:blip r:embed="rId4"/>
          <a:srcRect/>
          <a:stretch>
            <a:fillRect/>
          </a:stretch>
        </p:blipFill>
        <p:spPr bwMode="auto">
          <a:xfrm>
            <a:off x="6929438" y="4038600"/>
            <a:ext cx="2214562" cy="2819400"/>
          </a:xfrm>
          <a:prstGeom prst="rect">
            <a:avLst/>
          </a:prstGeom>
          <a:noFill/>
          <a:ln w="9525">
            <a:noFill/>
            <a:miter lim="800000"/>
            <a:headEnd/>
            <a:tailEnd/>
          </a:ln>
        </p:spPr>
      </p:pic>
      <p:pic>
        <p:nvPicPr>
          <p:cNvPr id="167941" name="Picture 7" descr="image-12-04-20-11-06-45"/>
          <p:cNvPicPr>
            <a:picLocks noChangeAspect="1" noChangeArrowheads="1"/>
          </p:cNvPicPr>
          <p:nvPr/>
        </p:nvPicPr>
        <p:blipFill>
          <a:blip r:embed="rId5"/>
          <a:srcRect/>
          <a:stretch>
            <a:fillRect/>
          </a:stretch>
        </p:blipFill>
        <p:spPr bwMode="auto">
          <a:xfrm>
            <a:off x="0" y="3810000"/>
            <a:ext cx="2438400" cy="3048000"/>
          </a:xfrm>
          <a:prstGeom prst="rect">
            <a:avLst/>
          </a:prstGeom>
          <a:noFill/>
          <a:ln w="9525">
            <a:noFill/>
            <a:miter lim="800000"/>
            <a:headEnd/>
            <a:tailEnd/>
          </a:ln>
        </p:spPr>
      </p:pic>
      <p:pic>
        <p:nvPicPr>
          <p:cNvPr id="167942" name="Picture 8" descr="image-12-04-20-11-06-3"/>
          <p:cNvPicPr>
            <a:picLocks noChangeAspect="1" noChangeArrowheads="1"/>
          </p:cNvPicPr>
          <p:nvPr/>
        </p:nvPicPr>
        <p:blipFill>
          <a:blip r:embed="rId6"/>
          <a:srcRect/>
          <a:stretch>
            <a:fillRect/>
          </a:stretch>
        </p:blipFill>
        <p:spPr bwMode="auto">
          <a:xfrm>
            <a:off x="5029200" y="2133600"/>
            <a:ext cx="2763838" cy="2667000"/>
          </a:xfrm>
          <a:prstGeom prst="rect">
            <a:avLst/>
          </a:prstGeom>
          <a:noFill/>
          <a:ln w="9525">
            <a:noFill/>
            <a:miter lim="800000"/>
            <a:headEnd/>
            <a:tailEnd/>
          </a:ln>
        </p:spPr>
      </p:pic>
      <p:pic>
        <p:nvPicPr>
          <p:cNvPr id="167943" name="Picture 9" descr="image-12-04-20-11-06-40"/>
          <p:cNvPicPr>
            <a:picLocks noChangeAspect="1" noChangeArrowheads="1"/>
          </p:cNvPicPr>
          <p:nvPr/>
        </p:nvPicPr>
        <p:blipFill>
          <a:blip r:embed="rId7"/>
          <a:srcRect/>
          <a:stretch>
            <a:fillRect/>
          </a:stretch>
        </p:blipFill>
        <p:spPr bwMode="auto">
          <a:xfrm>
            <a:off x="3352800" y="4648200"/>
            <a:ext cx="3581400" cy="2209800"/>
          </a:xfrm>
          <a:prstGeom prst="rect">
            <a:avLst/>
          </a:prstGeom>
          <a:noFill/>
          <a:ln w="9525">
            <a:noFill/>
            <a:miter lim="800000"/>
            <a:headEnd/>
            <a:tailEnd/>
          </a:ln>
        </p:spPr>
      </p:pic>
      <p:pic>
        <p:nvPicPr>
          <p:cNvPr id="167944" name="Picture 10" descr="image-12-04-20-11-06-44"/>
          <p:cNvPicPr>
            <a:picLocks noChangeAspect="1" noChangeArrowheads="1"/>
          </p:cNvPicPr>
          <p:nvPr/>
        </p:nvPicPr>
        <p:blipFill>
          <a:blip r:embed="rId8"/>
          <a:srcRect/>
          <a:stretch>
            <a:fillRect/>
          </a:stretch>
        </p:blipFill>
        <p:spPr bwMode="auto">
          <a:xfrm>
            <a:off x="2438400" y="3810000"/>
            <a:ext cx="2513013" cy="3048000"/>
          </a:xfrm>
          <a:prstGeom prst="rect">
            <a:avLst/>
          </a:prstGeom>
          <a:noFill/>
          <a:ln w="9525">
            <a:noFill/>
            <a:miter lim="800000"/>
            <a:headEnd/>
            <a:tailEnd/>
          </a:ln>
        </p:spPr>
      </p:pic>
      <p:pic>
        <p:nvPicPr>
          <p:cNvPr id="167945" name="Picture 11"/>
          <p:cNvPicPr>
            <a:picLocks noChangeAspect="1" noChangeArrowheads="1"/>
          </p:cNvPicPr>
          <p:nvPr/>
        </p:nvPicPr>
        <p:blipFill>
          <a:blip r:embed="rId9"/>
          <a:srcRect/>
          <a:stretch>
            <a:fillRect/>
          </a:stretch>
        </p:blipFill>
        <p:spPr bwMode="auto">
          <a:xfrm>
            <a:off x="7086600" y="0"/>
            <a:ext cx="2057400" cy="712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Rectangle 2"/>
          <p:cNvSpPr>
            <a:spLocks noGrp="1" noChangeArrowheads="1"/>
          </p:cNvSpPr>
          <p:nvPr>
            <p:ph type="body" idx="1"/>
          </p:nvPr>
        </p:nvSpPr>
        <p:spPr>
          <a:xfrm>
            <a:off x="457200" y="2895600"/>
            <a:ext cx="8229600" cy="3230563"/>
          </a:xfrm>
        </p:spPr>
        <p:txBody>
          <a:bodyPr/>
          <a:lstStyle/>
          <a:p>
            <a:pPr algn="ctr" eaLnBrk="1" hangingPunct="1">
              <a:lnSpc>
                <a:spcPct val="80000"/>
              </a:lnSpc>
              <a:buFontTx/>
              <a:buNone/>
            </a:pPr>
            <a:r>
              <a:rPr lang="kk-KZ" sz="1600" smtClean="0">
                <a:solidFill>
                  <a:srgbClr val="339933"/>
                </a:solidFill>
              </a:rPr>
              <a:t>    </a:t>
            </a:r>
          </a:p>
          <a:p>
            <a:pPr algn="ctr" eaLnBrk="1" hangingPunct="1">
              <a:lnSpc>
                <a:spcPct val="80000"/>
              </a:lnSpc>
              <a:buFontTx/>
              <a:buNone/>
            </a:pPr>
            <a:endParaRPr lang="kk-KZ" sz="1600" smtClean="0">
              <a:solidFill>
                <a:srgbClr val="339933"/>
              </a:solidFill>
            </a:endParaRPr>
          </a:p>
          <a:p>
            <a:pPr algn="ctr" eaLnBrk="1" hangingPunct="1">
              <a:lnSpc>
                <a:spcPct val="80000"/>
              </a:lnSpc>
              <a:buFontTx/>
              <a:buNone/>
            </a:pPr>
            <a:endParaRPr lang="kk-KZ" sz="3600" b="1" smtClean="0">
              <a:solidFill>
                <a:srgbClr val="339933"/>
              </a:solidFill>
            </a:endParaRPr>
          </a:p>
          <a:p>
            <a:pPr algn="ctr" eaLnBrk="1" hangingPunct="1">
              <a:lnSpc>
                <a:spcPct val="80000"/>
              </a:lnSpc>
              <a:buFontTx/>
              <a:buNone/>
            </a:pPr>
            <a:r>
              <a:rPr lang="kk-KZ" sz="3600" b="1" smtClean="0">
                <a:solidFill>
                  <a:srgbClr val="339933"/>
                </a:solidFill>
              </a:rPr>
              <a:t>Студенттік ғылыми-практикалық конференция қатысушыларына шығармашылық табыс тілейміз!</a:t>
            </a:r>
          </a:p>
          <a:p>
            <a:pPr algn="ctr" eaLnBrk="1" hangingPunct="1">
              <a:lnSpc>
                <a:spcPct val="80000"/>
              </a:lnSpc>
              <a:buFontTx/>
              <a:buNone/>
            </a:pPr>
            <a:r>
              <a:rPr lang="kk-KZ" sz="800" smtClean="0"/>
              <a:t> </a:t>
            </a:r>
          </a:p>
          <a:p>
            <a:pPr algn="r" eaLnBrk="1" hangingPunct="1">
              <a:lnSpc>
                <a:spcPct val="80000"/>
              </a:lnSpc>
              <a:buFontTx/>
              <a:buNone/>
            </a:pPr>
            <a:r>
              <a:rPr lang="ru-RU" sz="1800" b="1" smtClean="0">
                <a:solidFill>
                  <a:srgbClr val="0033CC"/>
                </a:solidFill>
              </a:rPr>
              <a:t>«Адамның адамшылығы – ақыл, ғылым, жақсы ата, жақсы ана, жақсы құрбы, жақсы ұстаздан болады»</a:t>
            </a:r>
          </a:p>
          <a:p>
            <a:pPr algn="r" eaLnBrk="1" hangingPunct="1">
              <a:lnSpc>
                <a:spcPct val="80000"/>
              </a:lnSpc>
              <a:buFontTx/>
              <a:buNone/>
            </a:pPr>
            <a:r>
              <a:rPr lang="ru-RU" sz="1800" b="1" smtClean="0">
                <a:solidFill>
                  <a:srgbClr val="0033CC"/>
                </a:solidFill>
                <a:hlinkClick r:id="rId2"/>
              </a:rPr>
              <a:t>Абай Құнанбайұлы</a:t>
            </a:r>
            <a:r>
              <a:rPr lang="ru-RU" sz="1800" b="1" smtClean="0">
                <a:solidFill>
                  <a:srgbClr val="0033CC"/>
                </a:solidFill>
              </a:rPr>
              <a:t> </a:t>
            </a:r>
          </a:p>
        </p:txBody>
      </p:sp>
      <p:sp>
        <p:nvSpPr>
          <p:cNvPr id="168962" name="AutoShape 4" descr="Креативная наука"/>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ru-RU"/>
          </a:p>
        </p:txBody>
      </p:sp>
      <p:pic>
        <p:nvPicPr>
          <p:cNvPr id="168963" name="Picture 6"/>
          <p:cNvPicPr>
            <a:picLocks noChangeAspect="1" noChangeArrowheads="1"/>
          </p:cNvPicPr>
          <p:nvPr/>
        </p:nvPicPr>
        <p:blipFill>
          <a:blip r:embed="rId3"/>
          <a:srcRect/>
          <a:stretch>
            <a:fillRect/>
          </a:stretch>
        </p:blipFill>
        <p:spPr bwMode="auto">
          <a:xfrm>
            <a:off x="7086600" y="0"/>
            <a:ext cx="2057400" cy="712788"/>
          </a:xfrm>
          <a:prstGeom prst="rect">
            <a:avLst/>
          </a:prstGeom>
          <a:noFill/>
          <a:ln w="9525">
            <a:noFill/>
            <a:miter lim="800000"/>
            <a:headEnd/>
            <a:tailEnd/>
          </a:ln>
        </p:spPr>
      </p:pic>
      <p:pic>
        <p:nvPicPr>
          <p:cNvPr id="168964" name="Picture 6" descr="ШОКАН | Қазақ газеттері"/>
          <p:cNvPicPr>
            <a:picLocks noChangeAspect="1" noChangeArrowheads="1"/>
          </p:cNvPicPr>
          <p:nvPr/>
        </p:nvPicPr>
        <p:blipFill>
          <a:blip r:embed="rId4"/>
          <a:srcRect/>
          <a:stretch>
            <a:fillRect/>
          </a:stretch>
        </p:blipFill>
        <p:spPr bwMode="auto">
          <a:xfrm>
            <a:off x="228600" y="0"/>
            <a:ext cx="6477000" cy="35290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4"/>
          <p:cNvSpPr txBox="1">
            <a:spLocks noChangeArrowheads="1"/>
          </p:cNvSpPr>
          <p:nvPr/>
        </p:nvSpPr>
        <p:spPr bwMode="auto">
          <a:xfrm>
            <a:off x="457200" y="381000"/>
            <a:ext cx="5867400" cy="366713"/>
          </a:xfrm>
          <a:prstGeom prst="rect">
            <a:avLst/>
          </a:prstGeom>
          <a:noFill/>
          <a:ln w="9525">
            <a:noFill/>
            <a:miter lim="800000"/>
            <a:headEnd/>
            <a:tailEnd/>
          </a:ln>
        </p:spPr>
        <p:txBody>
          <a:bodyPr>
            <a:spAutoFit/>
          </a:bodyPr>
          <a:lstStyle/>
          <a:p>
            <a:pPr>
              <a:spcBef>
                <a:spcPct val="50000"/>
              </a:spcBef>
            </a:pPr>
            <a:endParaRPr lang="ru-RU"/>
          </a:p>
        </p:txBody>
      </p:sp>
      <p:pic>
        <p:nvPicPr>
          <p:cNvPr id="15" name="Рисунок 14"/>
          <p:cNvPicPr>
            <a:picLocks noChangeAspect="1"/>
          </p:cNvPicPr>
          <p:nvPr/>
        </p:nvPicPr>
        <p:blipFill>
          <a:blip r:embed="rId2"/>
          <a:stretch>
            <a:fillRect/>
          </a:stretch>
        </p:blipFill>
        <p:spPr>
          <a:xfrm>
            <a:off x="6587" y="1528476"/>
            <a:ext cx="3113086" cy="4317373"/>
          </a:xfrm>
          <a:prstGeom prst="rect">
            <a:avLst/>
          </a:prstGeom>
          <a:ln>
            <a:noFill/>
          </a:ln>
          <a:effectLst>
            <a:softEdge rad="112500"/>
          </a:effectLst>
        </p:spPr>
      </p:pic>
      <p:pic>
        <p:nvPicPr>
          <p:cNvPr id="29699" name="Рисунок 2"/>
          <p:cNvPicPr>
            <a:picLocks noChangeAspect="1"/>
          </p:cNvPicPr>
          <p:nvPr/>
        </p:nvPicPr>
        <p:blipFill>
          <a:blip r:embed="rId3"/>
          <a:srcRect l="24777" r="25221"/>
          <a:stretch>
            <a:fillRect/>
          </a:stretch>
        </p:blipFill>
        <p:spPr bwMode="auto">
          <a:xfrm>
            <a:off x="3200400" y="1524000"/>
            <a:ext cx="1905000" cy="4518025"/>
          </a:xfrm>
          <a:prstGeom prst="rect">
            <a:avLst/>
          </a:prstGeom>
          <a:noFill/>
          <a:ln w="9525">
            <a:noFill/>
            <a:miter lim="800000"/>
            <a:headEnd/>
            <a:tailEnd/>
          </a:ln>
        </p:spPr>
      </p:pic>
      <p:pic>
        <p:nvPicPr>
          <p:cNvPr id="29700" name="Рисунок 15"/>
          <p:cNvPicPr>
            <a:picLocks noChangeAspect="1"/>
          </p:cNvPicPr>
          <p:nvPr/>
        </p:nvPicPr>
        <p:blipFill>
          <a:blip r:embed="rId4"/>
          <a:srcRect l="20863" t="3751" r="14793"/>
          <a:stretch>
            <a:fillRect/>
          </a:stretch>
        </p:blipFill>
        <p:spPr bwMode="auto">
          <a:xfrm>
            <a:off x="5029200" y="1600200"/>
            <a:ext cx="2286000" cy="4365625"/>
          </a:xfrm>
          <a:prstGeom prst="rect">
            <a:avLst/>
          </a:prstGeom>
          <a:noFill/>
          <a:ln w="9525">
            <a:noFill/>
            <a:miter lim="800000"/>
            <a:headEnd/>
            <a:tailEnd/>
          </a:ln>
        </p:spPr>
      </p:pic>
      <p:pic>
        <p:nvPicPr>
          <p:cNvPr id="10" name="Рисунок 9"/>
          <p:cNvPicPr>
            <a:picLocks noChangeAspect="1"/>
          </p:cNvPicPr>
          <p:nvPr/>
        </p:nvPicPr>
        <p:blipFill>
          <a:blip r:embed="rId5"/>
          <a:stretch>
            <a:fillRect/>
          </a:stretch>
        </p:blipFill>
        <p:spPr>
          <a:xfrm>
            <a:off x="7319048" y="1532838"/>
            <a:ext cx="1818769" cy="4255548"/>
          </a:xfrm>
          <a:prstGeom prst="rect">
            <a:avLst/>
          </a:prstGeom>
          <a:ln>
            <a:noFill/>
          </a:ln>
          <a:effectLst>
            <a:softEdge rad="112500"/>
          </a:effectLst>
        </p:spPr>
      </p:pic>
      <p:sp>
        <p:nvSpPr>
          <p:cNvPr id="29702" name="Text Box 12"/>
          <p:cNvSpPr txBox="1">
            <a:spLocks noChangeArrowheads="1"/>
          </p:cNvSpPr>
          <p:nvPr/>
        </p:nvSpPr>
        <p:spPr bwMode="auto">
          <a:xfrm>
            <a:off x="457200" y="6019800"/>
            <a:ext cx="1981200" cy="366713"/>
          </a:xfrm>
          <a:prstGeom prst="rect">
            <a:avLst/>
          </a:prstGeom>
          <a:noFill/>
          <a:ln w="9525">
            <a:noFill/>
            <a:miter lim="800000"/>
            <a:headEnd/>
            <a:tailEnd/>
          </a:ln>
        </p:spPr>
        <p:txBody>
          <a:bodyPr>
            <a:spAutoFit/>
          </a:bodyPr>
          <a:lstStyle/>
          <a:p>
            <a:pPr algn="ctr">
              <a:spcBef>
                <a:spcPct val="50000"/>
              </a:spcBef>
            </a:pPr>
            <a:r>
              <a:rPr lang="kk-KZ"/>
              <a:t>Май (Украина)</a:t>
            </a:r>
            <a:endParaRPr lang="ru-RU"/>
          </a:p>
        </p:txBody>
      </p:sp>
      <p:sp>
        <p:nvSpPr>
          <p:cNvPr id="29703" name="Text Box 13"/>
          <p:cNvSpPr txBox="1">
            <a:spLocks noChangeArrowheads="1"/>
          </p:cNvSpPr>
          <p:nvPr/>
        </p:nvSpPr>
        <p:spPr bwMode="auto">
          <a:xfrm>
            <a:off x="3200400" y="6172200"/>
            <a:ext cx="1981200" cy="366713"/>
          </a:xfrm>
          <a:prstGeom prst="rect">
            <a:avLst/>
          </a:prstGeom>
          <a:noFill/>
          <a:ln w="9525">
            <a:noFill/>
            <a:miter lim="800000"/>
            <a:headEnd/>
            <a:tailEnd/>
          </a:ln>
        </p:spPr>
        <p:txBody>
          <a:bodyPr>
            <a:spAutoFit/>
          </a:bodyPr>
          <a:lstStyle/>
          <a:p>
            <a:pPr algn="ctr">
              <a:spcBef>
                <a:spcPct val="50000"/>
              </a:spcBef>
            </a:pPr>
            <a:r>
              <a:rPr lang="kk-KZ"/>
              <a:t>Сүт (Ресей)</a:t>
            </a:r>
            <a:endParaRPr lang="ru-RU"/>
          </a:p>
        </p:txBody>
      </p:sp>
      <p:sp>
        <p:nvSpPr>
          <p:cNvPr id="29704" name="Text Box 14"/>
          <p:cNvSpPr txBox="1">
            <a:spLocks noChangeArrowheads="1"/>
          </p:cNvSpPr>
          <p:nvPr/>
        </p:nvSpPr>
        <p:spPr bwMode="auto">
          <a:xfrm>
            <a:off x="5257800" y="6019800"/>
            <a:ext cx="1752600" cy="641350"/>
          </a:xfrm>
          <a:prstGeom prst="rect">
            <a:avLst/>
          </a:prstGeom>
          <a:noFill/>
          <a:ln w="9525">
            <a:noFill/>
            <a:miter lim="800000"/>
            <a:headEnd/>
            <a:tailEnd/>
          </a:ln>
        </p:spPr>
        <p:txBody>
          <a:bodyPr>
            <a:spAutoFit/>
          </a:bodyPr>
          <a:lstStyle/>
          <a:p>
            <a:pPr algn="ctr">
              <a:spcBef>
                <a:spcPct val="50000"/>
              </a:spcBef>
            </a:pPr>
            <a:r>
              <a:rPr lang="kk-KZ"/>
              <a:t>Жарма (Қытай) </a:t>
            </a:r>
            <a:endParaRPr lang="ru-RU"/>
          </a:p>
        </p:txBody>
      </p:sp>
      <p:sp>
        <p:nvSpPr>
          <p:cNvPr id="29705" name="Text Box 15"/>
          <p:cNvSpPr txBox="1">
            <a:spLocks noChangeArrowheads="1"/>
          </p:cNvSpPr>
          <p:nvPr/>
        </p:nvSpPr>
        <p:spPr bwMode="auto">
          <a:xfrm>
            <a:off x="7696200" y="6019800"/>
            <a:ext cx="1143000" cy="641350"/>
          </a:xfrm>
          <a:prstGeom prst="rect">
            <a:avLst/>
          </a:prstGeom>
          <a:noFill/>
          <a:ln w="9525">
            <a:noFill/>
            <a:miter lim="800000"/>
            <a:headEnd/>
            <a:tailEnd/>
          </a:ln>
        </p:spPr>
        <p:txBody>
          <a:bodyPr>
            <a:spAutoFit/>
          </a:bodyPr>
          <a:lstStyle/>
          <a:p>
            <a:pPr algn="ctr">
              <a:spcBef>
                <a:spcPct val="50000"/>
              </a:spcBef>
            </a:pPr>
            <a:r>
              <a:rPr lang="kk-KZ"/>
              <a:t>Ұн (Ресей)</a:t>
            </a:r>
            <a:endParaRPr lang="ru-RU"/>
          </a:p>
        </p:txBody>
      </p:sp>
      <p:pic>
        <p:nvPicPr>
          <p:cNvPr id="29706" name="Picture 14"/>
          <p:cNvPicPr>
            <a:picLocks noChangeAspect="1" noChangeArrowheads="1"/>
          </p:cNvPicPr>
          <p:nvPr/>
        </p:nvPicPr>
        <p:blipFill>
          <a:blip r:embed="rId6"/>
          <a:srcRect/>
          <a:stretch>
            <a:fillRect/>
          </a:stretch>
        </p:blipFill>
        <p:spPr bwMode="auto">
          <a:xfrm>
            <a:off x="7345363" y="0"/>
            <a:ext cx="1798637" cy="712788"/>
          </a:xfrm>
          <a:prstGeom prst="rect">
            <a:avLst/>
          </a:prstGeom>
          <a:noFill/>
          <a:ln w="9525">
            <a:noFill/>
            <a:miter lim="800000"/>
            <a:headEnd/>
            <a:tailEnd/>
          </a:ln>
        </p:spPr>
      </p:pic>
      <p:sp>
        <p:nvSpPr>
          <p:cNvPr id="29707" name="Text Box 14"/>
          <p:cNvSpPr txBox="1">
            <a:spLocks noChangeArrowheads="1"/>
          </p:cNvSpPr>
          <p:nvPr/>
        </p:nvSpPr>
        <p:spPr bwMode="auto">
          <a:xfrm>
            <a:off x="0" y="0"/>
            <a:ext cx="7620000" cy="641350"/>
          </a:xfrm>
          <a:prstGeom prst="rect">
            <a:avLst/>
          </a:prstGeom>
          <a:noFill/>
          <a:ln w="9525">
            <a:noFill/>
            <a:miter lim="800000"/>
            <a:headEnd/>
            <a:tailEnd/>
          </a:ln>
        </p:spPr>
        <p:txBody>
          <a:bodyPr>
            <a:spAutoFit/>
          </a:bodyPr>
          <a:lstStyle/>
          <a:p>
            <a:pPr algn="ctr">
              <a:spcBef>
                <a:spcPct val="50000"/>
              </a:spcBef>
            </a:pPr>
            <a:r>
              <a:rPr lang="kk-KZ" sz="3600" b="1" i="1">
                <a:solidFill>
                  <a:schemeClr val="hlink"/>
                </a:solidFill>
              </a:rPr>
              <a:t>Майбұршақтың қолданылуы</a:t>
            </a:r>
            <a:endParaRPr lang="ru-RU" sz="3600" b="1" i="1">
              <a:solidFill>
                <a:schemeClr val="hlink"/>
              </a:solidFill>
            </a:endParaRPr>
          </a:p>
        </p:txBody>
      </p:sp>
      <p:sp>
        <p:nvSpPr>
          <p:cNvPr id="29708" name="Text Box 15"/>
          <p:cNvSpPr txBox="1">
            <a:spLocks noChangeArrowheads="1"/>
          </p:cNvSpPr>
          <p:nvPr/>
        </p:nvSpPr>
        <p:spPr bwMode="auto">
          <a:xfrm>
            <a:off x="228600" y="685800"/>
            <a:ext cx="7315200" cy="579438"/>
          </a:xfrm>
          <a:prstGeom prst="rect">
            <a:avLst/>
          </a:prstGeom>
          <a:noFill/>
          <a:ln w="9525">
            <a:noFill/>
            <a:miter lim="800000"/>
            <a:headEnd/>
            <a:tailEnd/>
          </a:ln>
        </p:spPr>
        <p:txBody>
          <a:bodyPr>
            <a:spAutoFit/>
          </a:bodyPr>
          <a:lstStyle/>
          <a:p>
            <a:pPr>
              <a:spcBef>
                <a:spcPct val="50000"/>
              </a:spcBef>
            </a:pPr>
            <a:r>
              <a:rPr lang="kk-KZ" sz="3200" i="1">
                <a:solidFill>
                  <a:schemeClr val="hlink"/>
                </a:solidFill>
              </a:rPr>
              <a:t>Тағам өнеркәсібінде (тұқымы)</a:t>
            </a:r>
            <a:endParaRPr lang="ru-RU" sz="3200" i="1">
              <a:solidFill>
                <a:schemeClr val="hlink"/>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3"/>
          <p:cNvSpPr>
            <a:spLocks noGrp="1" noChangeArrowheads="1"/>
          </p:cNvSpPr>
          <p:nvPr>
            <p:ph type="body" idx="1"/>
          </p:nvPr>
        </p:nvSpPr>
        <p:spPr>
          <a:xfrm>
            <a:off x="0" y="304800"/>
            <a:ext cx="4876800" cy="5821363"/>
          </a:xfrm>
        </p:spPr>
        <p:txBody>
          <a:bodyPr/>
          <a:lstStyle/>
          <a:p>
            <a:pPr>
              <a:lnSpc>
                <a:spcPct val="80000"/>
              </a:lnSpc>
            </a:pPr>
            <a:r>
              <a:rPr lang="ru-RU" sz="2400" smtClean="0">
                <a:latin typeface="Times New Roman" pitchFamily="18" charset="0"/>
                <a:cs typeface="Times New Roman" pitchFamily="18" charset="0"/>
              </a:rPr>
              <a:t>Соя сүті - өсімдік сүті, ол суланған және тексерілген соя бұршақтарын сығу арқылы өндіріледі. Үйде ерекше қиындықсыз дайындалады. </a:t>
            </a:r>
          </a:p>
          <a:p>
            <a:pPr>
              <a:lnSpc>
                <a:spcPct val="80000"/>
              </a:lnSpc>
            </a:pPr>
            <a:r>
              <a:rPr lang="ru-RU" sz="2400" smtClean="0">
                <a:latin typeface="Times New Roman" pitchFamily="18" charset="0"/>
                <a:cs typeface="Times New Roman" pitchFamily="18" charset="0"/>
              </a:rPr>
              <a:t>Құрамы 5% ақуыз. </a:t>
            </a:r>
          </a:p>
          <a:p>
            <a:pPr>
              <a:lnSpc>
                <a:spcPct val="80000"/>
              </a:lnSpc>
            </a:pPr>
            <a:r>
              <a:rPr lang="ru-RU" sz="2400" smtClean="0">
                <a:latin typeface="Times New Roman" pitchFamily="18" charset="0"/>
                <a:cs typeface="Times New Roman" pitchFamily="18" charset="0"/>
              </a:rPr>
              <a:t>B12 витамині мен кальций жоғары мөлшері байқалады. Адам ағзасында тез қорытылады. Йогурттар, коктейльдер, тофу, какао және кофе, мысалы, соя сүтінде латте нәзік және жұмсақ дәмі бар болып шығады. Соя сүтінің пайдалы қасиеттері Е витаминінің, изофлавондардың, лецитиннің болуымен және қаныққан майлардың аз болуымен байланысты.</a:t>
            </a:r>
          </a:p>
        </p:txBody>
      </p:sp>
      <p:pic>
        <p:nvPicPr>
          <p:cNvPr id="30722" name="Picture 4" descr="shutterstock_644160283"/>
          <p:cNvPicPr>
            <a:picLocks noChangeAspect="1" noChangeArrowheads="1"/>
          </p:cNvPicPr>
          <p:nvPr/>
        </p:nvPicPr>
        <p:blipFill>
          <a:blip r:embed="rId2"/>
          <a:srcRect/>
          <a:stretch>
            <a:fillRect/>
          </a:stretch>
        </p:blipFill>
        <p:spPr bwMode="auto">
          <a:xfrm>
            <a:off x="4953000" y="228600"/>
            <a:ext cx="3962400" cy="556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3"/>
          <p:cNvSpPr>
            <a:spLocks noGrp="1" noChangeArrowheads="1"/>
          </p:cNvSpPr>
          <p:nvPr>
            <p:ph type="body" idx="1"/>
          </p:nvPr>
        </p:nvSpPr>
        <p:spPr>
          <a:xfrm>
            <a:off x="228600" y="457200"/>
            <a:ext cx="4953000" cy="6172200"/>
          </a:xfrm>
        </p:spPr>
        <p:txBody>
          <a:bodyPr/>
          <a:lstStyle/>
          <a:p>
            <a:r>
              <a:rPr lang="ru-RU" sz="2800" smtClean="0"/>
              <a:t>Соя еті - су және шрот немесе ұн базасында қамырды экструзиялық пісіру кезінде алынатын текстураланған өнім. Алынған кеуекті өнім кесектерге кесіледі және кептіріледі. Нәтижесінде құрғақ текстурацияланған үлпектер немесе гуляш алынады. Ет ингредиенттері бар барлық рецептілерде оны пайдалануға болады.</a:t>
            </a:r>
          </a:p>
        </p:txBody>
      </p:sp>
      <p:pic>
        <p:nvPicPr>
          <p:cNvPr id="31746" name="Picture 4" descr="431002289_w640_h640_soevoe-myaso-gulyash"/>
          <p:cNvPicPr>
            <a:picLocks noChangeAspect="1" noChangeArrowheads="1"/>
          </p:cNvPicPr>
          <p:nvPr/>
        </p:nvPicPr>
        <p:blipFill>
          <a:blip r:embed="rId2"/>
          <a:srcRect/>
          <a:stretch>
            <a:fillRect/>
          </a:stretch>
        </p:blipFill>
        <p:spPr bwMode="auto">
          <a:xfrm>
            <a:off x="5181600" y="914400"/>
            <a:ext cx="3962400" cy="48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3"/>
          <p:cNvSpPr>
            <a:spLocks noGrp="1" noChangeArrowheads="1"/>
          </p:cNvSpPr>
          <p:nvPr>
            <p:ph type="body" idx="1"/>
          </p:nvPr>
        </p:nvSpPr>
        <p:spPr>
          <a:xfrm>
            <a:off x="0" y="304800"/>
            <a:ext cx="4572000" cy="6096000"/>
          </a:xfrm>
        </p:spPr>
        <p:txBody>
          <a:bodyPr/>
          <a:lstStyle/>
          <a:p>
            <a:pPr>
              <a:lnSpc>
                <a:spcPct val="80000"/>
              </a:lnSpc>
              <a:buFontTx/>
              <a:buNone/>
            </a:pPr>
            <a:r>
              <a:rPr lang="ru-RU" sz="2000" smtClean="0"/>
              <a:t>     Соя ірімшігі (Тофу) сүтті коагулянттармен еріту арқылы алынады. Тофу сорттары өзара қаттылығы, иісі, дәмдік хош иісті қасиеттерін анықтайтын қосымша ингредиенттердің болуы бойынша ерекшеленеді. Дәстүрлі тофу 2 мың жылдан астам уақыт Оңтүстік-Шығыс Азияда қолданылады және бүгінгі күні танымал. Соя сүзбесінің құрамы мен пайдалы қасиеттері басқа өнімдерге ұқсас. </a:t>
            </a:r>
            <a:r>
              <a:rPr lang="ru-RU" sz="2000" b="1" smtClean="0">
                <a:solidFill>
                  <a:schemeClr val="accent2"/>
                </a:solidFill>
              </a:rPr>
              <a:t>Ағзаға көп бағалы ақуыз, амин қышқылдары, минералдар (әсіресе кальций, натрий, темір), фитоэстрогендер береді.</a:t>
            </a:r>
            <a:r>
              <a:rPr lang="ru-RU" sz="2000" smtClean="0"/>
              <a:t> Десерт, сорпалар, салаттар, суық және ыстық тағамдар, ысталған тағамдар дайындауға қолданылады.</a:t>
            </a:r>
          </a:p>
        </p:txBody>
      </p:sp>
      <p:pic>
        <p:nvPicPr>
          <p:cNvPr id="32770" name="Picture 4" descr="scale_1200"/>
          <p:cNvPicPr>
            <a:picLocks noChangeAspect="1" noChangeArrowheads="1"/>
          </p:cNvPicPr>
          <p:nvPr/>
        </p:nvPicPr>
        <p:blipFill>
          <a:blip r:embed="rId2"/>
          <a:srcRect/>
          <a:stretch>
            <a:fillRect/>
          </a:stretch>
        </p:blipFill>
        <p:spPr bwMode="auto">
          <a:xfrm>
            <a:off x="4648200" y="838200"/>
            <a:ext cx="4191000" cy="4791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3"/>
          <p:cNvSpPr>
            <a:spLocks noGrp="1" noChangeArrowheads="1"/>
          </p:cNvSpPr>
          <p:nvPr>
            <p:ph type="body" idx="1"/>
          </p:nvPr>
        </p:nvSpPr>
        <p:spPr>
          <a:xfrm>
            <a:off x="152400" y="457200"/>
            <a:ext cx="4876800" cy="5668963"/>
          </a:xfrm>
        </p:spPr>
        <p:txBody>
          <a:bodyPr/>
          <a:lstStyle/>
          <a:p>
            <a:pPr>
              <a:lnSpc>
                <a:spcPct val="90000"/>
              </a:lnSpc>
            </a:pPr>
            <a:r>
              <a:rPr lang="ru-RU" sz="2400" smtClean="0">
                <a:latin typeface="Times New Roman" pitchFamily="18" charset="0"/>
                <a:cs typeface="Times New Roman" pitchFamily="18" charset="0"/>
              </a:rPr>
              <a:t>Соя қытырлақтары - бұл нарықты берік басып алған классикалық картоп қытырлақтарына пайдалы балама. Бөлшек желілерде кеңінен сатылатын көптеген аналогтар сияқты көптеген тұздар мен майлар жоқ және минералдар, витаминдер мен биоактивті компоненттер көп. Сатып алушылардың сұранысын қанағаттандыру үшін қытырлақтар әртүрлі дәмдермен шығарылады: ет, ірімшік, қаймақ, пияз және т. б.</a:t>
            </a:r>
          </a:p>
        </p:txBody>
      </p:sp>
      <p:pic>
        <p:nvPicPr>
          <p:cNvPr id="33794" name="Picture 4" descr="original"/>
          <p:cNvPicPr>
            <a:picLocks noChangeAspect="1" noChangeArrowheads="1"/>
          </p:cNvPicPr>
          <p:nvPr/>
        </p:nvPicPr>
        <p:blipFill>
          <a:blip r:embed="rId2"/>
          <a:srcRect/>
          <a:stretch>
            <a:fillRect/>
          </a:stretch>
        </p:blipFill>
        <p:spPr bwMode="auto">
          <a:xfrm>
            <a:off x="5105400" y="685800"/>
            <a:ext cx="3810000"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3"/>
          <p:cNvSpPr>
            <a:spLocks noGrp="1" noChangeArrowheads="1"/>
          </p:cNvSpPr>
          <p:nvPr>
            <p:ph type="body" idx="1"/>
          </p:nvPr>
        </p:nvSpPr>
        <p:spPr>
          <a:xfrm>
            <a:off x="0" y="533400"/>
            <a:ext cx="5334000" cy="5592763"/>
          </a:xfrm>
        </p:spPr>
        <p:txBody>
          <a:bodyPr/>
          <a:lstStyle/>
          <a:p>
            <a:pPr>
              <a:lnSpc>
                <a:spcPct val="90000"/>
              </a:lnSpc>
            </a:pPr>
            <a:r>
              <a:rPr lang="ru-RU" sz="2400" smtClean="0"/>
              <a:t>Соя бұршақтарынан жасалған шұжықтар - вегетариандық немесе вегандық тамақтануды ұстанатын адамдарға арналған дәстүрлі ет өнімдеріне қоректік және пайдалы балама. Құрамында 50% - ға дейін жеңіл сіңетін өсімдік ақуызы бар, термиялық өңдеуден кейін фитоэстрогендер, амин қышқылдары, минералды заттар мен витаминдер сақталады. Құрамында пісірілген бұршақ немесе тофу, тұздық, дәмдеуіштер, өсімдік майы, пияз, сарымсақ және қыша бар.</a:t>
            </a:r>
          </a:p>
        </p:txBody>
      </p:sp>
      <p:pic>
        <p:nvPicPr>
          <p:cNvPr id="34818" name="Picture 4" descr="5660"/>
          <p:cNvPicPr>
            <a:picLocks noChangeAspect="1" noChangeArrowheads="1"/>
          </p:cNvPicPr>
          <p:nvPr/>
        </p:nvPicPr>
        <p:blipFill>
          <a:blip r:embed="rId2"/>
          <a:srcRect/>
          <a:stretch>
            <a:fillRect/>
          </a:stretch>
        </p:blipFill>
        <p:spPr bwMode="auto">
          <a:xfrm>
            <a:off x="5334000" y="1066800"/>
            <a:ext cx="3352800" cy="441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Капсулы">
  <a:themeElements>
    <a:clrScheme name="Капсулы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fontScheme name="Капсулы">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Капсулы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Капсулы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Капсулы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Капсулы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Капсулы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Капсулы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Капсулы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Капсулы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Capsules</Template>
  <TotalTime>2777</TotalTime>
  <Words>898</Words>
  <Application>Microsoft PowerPoint</Application>
  <PresentationFormat>Экран (4:3)</PresentationFormat>
  <Paragraphs>115</Paragraphs>
  <Slides>33</Slides>
  <Notes>0</Notes>
  <HiddenSlides>0</HiddenSlides>
  <MMClips>0</MMClips>
  <ScaleCrop>false</ScaleCrop>
  <HeadingPairs>
    <vt:vector size="8" baseType="variant">
      <vt:variant>
        <vt:lpstr>Использованные шрифты</vt:lpstr>
      </vt:variant>
      <vt:variant>
        <vt:i4>5</vt:i4>
      </vt:variant>
      <vt:variant>
        <vt:lpstr>Шаблон оформления</vt:lpstr>
      </vt:variant>
      <vt:variant>
        <vt:i4>3</vt:i4>
      </vt:variant>
      <vt:variant>
        <vt:lpstr>Внедренные серверы OLE</vt:lpstr>
      </vt:variant>
      <vt:variant>
        <vt:i4>2</vt:i4>
      </vt:variant>
      <vt:variant>
        <vt:lpstr>Заголовки слайдов</vt:lpstr>
      </vt:variant>
      <vt:variant>
        <vt:i4>33</vt:i4>
      </vt:variant>
    </vt:vector>
  </HeadingPairs>
  <TitlesOfParts>
    <vt:vector size="43" baseType="lpstr">
      <vt:lpstr>Arial</vt:lpstr>
      <vt:lpstr>Calibri</vt:lpstr>
      <vt:lpstr>Wingdings</vt:lpstr>
      <vt:lpstr>Times New Roman</vt:lpstr>
      <vt:lpstr>Symbol</vt:lpstr>
      <vt:lpstr>Оформление по умолчанию</vt:lpstr>
      <vt:lpstr>Капсулы</vt:lpstr>
      <vt:lpstr>Капсулы</vt:lpstr>
      <vt:lpstr>Диаграмма</vt:lpstr>
      <vt:lpstr>Диаграмма Microsoft Excel</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Әдістемесі</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Кайрбек</dc:creator>
  <cp:lastModifiedBy>Кайрбек</cp:lastModifiedBy>
  <cp:revision>23</cp:revision>
  <cp:lastPrinted>1601-01-01T00:00:00Z</cp:lastPrinted>
  <dcterms:created xsi:type="dcterms:W3CDTF">2020-04-12T16:43:15Z</dcterms:created>
  <dcterms:modified xsi:type="dcterms:W3CDTF">2020-05-14T05:56:40Z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2424448</vt:lpwstr>
  </property>
  <property fmtid="{D5CDD505-2E9C-101B-9397-08002B2CF9AE}" name="NXPowerLiteSettings" pid="3">
    <vt:lpwstr>C7000400038000</vt:lpwstr>
  </property>
  <property fmtid="{D5CDD505-2E9C-101B-9397-08002B2CF9AE}" name="NXPowerLiteVersion" pid="4">
    <vt:lpwstr>S9.0.1</vt:lpwstr>
  </property>
  <property fmtid="{D5CDD505-2E9C-101B-9397-08002B2CF9AE}" name="Version" pid="5">
    <vt:i4>1</vt:i4>
  </property>
</Properties>
</file>