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8" r:id="rId4"/>
    <p:sldId id="260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5ED84-3ADA-4744-98B6-5E9997985F37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B855E-D209-4785-BEFF-AB38AF814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058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5ED84-3ADA-4744-98B6-5E9997985F37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B855E-D209-4785-BEFF-AB38AF814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421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5ED84-3ADA-4744-98B6-5E9997985F37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B855E-D209-4785-BEFF-AB38AF814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787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5ED84-3ADA-4744-98B6-5E9997985F37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B855E-D209-4785-BEFF-AB38AF814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7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5ED84-3ADA-4744-98B6-5E9997985F37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B855E-D209-4785-BEFF-AB38AF814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299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5ED84-3ADA-4744-98B6-5E9997985F37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B855E-D209-4785-BEFF-AB38AF814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489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5ED84-3ADA-4744-98B6-5E9997985F37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B855E-D209-4785-BEFF-AB38AF814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497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5ED84-3ADA-4744-98B6-5E9997985F37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B855E-D209-4785-BEFF-AB38AF814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8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5ED84-3ADA-4744-98B6-5E9997985F37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B855E-D209-4785-BEFF-AB38AF814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224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5ED84-3ADA-4744-98B6-5E9997985F37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B855E-D209-4785-BEFF-AB38AF814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744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5ED84-3ADA-4744-98B6-5E9997985F37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B855E-D209-4785-BEFF-AB38AF814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456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5ED84-3ADA-4744-98B6-5E9997985F37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B855E-D209-4785-BEFF-AB38AF814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0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/url?sa=i&amp;url=https%3A%2F%2Fthepresentation.ru%2Fistoriya%2Fadyrali-osymly-zhalayyri&amp;psig=AOvVaw1q-P4472DLRTC4PzOIDTyi&amp;ust=1618457263561000&amp;source=images&amp;cd=vfe&amp;ved=0CA0QjhxqFwoTCKC2rqvl_O8CFQAAAAAdAAAAABAS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9.jpeg"/><Relationship Id="rId5" Type="http://schemas.openxmlformats.org/officeDocument/2006/relationships/image" Target="../media/image5.png"/><Relationship Id="rId10" Type="http://schemas.openxmlformats.org/officeDocument/2006/relationships/hyperlink" Target="https://ru.wikipedia.org/wiki/%D0%90%D0%BB%D1%82%D1%8B%D0%BD%D1%81%D0%B0%D1%80%D0%B8%D0%BD,_%D0%98%D0%B1%D1%80%D0%B0%D0%B9" TargetMode="External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43725"/>
          </a:xfrm>
        </p:spPr>
      </p:pic>
    </p:spTree>
    <p:extLst>
      <p:ext uri="{BB962C8B-B14F-4D97-AF65-F5344CB8AC3E}">
        <p14:creationId xmlns:p14="http://schemas.microsoft.com/office/powerpoint/2010/main" val="4171349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2230"/>
          </a:xfrm>
        </p:spPr>
        <p:txBody>
          <a:bodyPr>
            <a:normAutofit/>
          </a:bodyPr>
          <a:lstStyle/>
          <a:p>
            <a:r>
              <a:rPr lang="kk-KZ" sz="3200" b="1" dirty="0" smtClean="0"/>
              <a:t>Ученые</a:t>
            </a:r>
            <a:r>
              <a:rPr lang="en-US" sz="3200" b="1" dirty="0" smtClean="0"/>
              <a:t> – </a:t>
            </a:r>
            <a:r>
              <a:rPr lang="ru-RU" sz="3200" b="1" dirty="0" smtClean="0"/>
              <a:t>просветители Казахстана</a:t>
            </a:r>
            <a:endParaRPr lang="ru-RU" sz="32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312" y="1238590"/>
            <a:ext cx="1611692" cy="216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9233" y="3997531"/>
            <a:ext cx="1653719" cy="216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9910" y="1215307"/>
            <a:ext cx="1620000" cy="2160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668145" y="3325456"/>
            <a:ext cx="18835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Баласагуни</a:t>
            </a:r>
            <a:r>
              <a:rPr lang="ru-RU" sz="16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Юсуф</a:t>
            </a:r>
          </a:p>
          <a:p>
            <a:pPr algn="ctr"/>
            <a:r>
              <a:rPr lang="ru-RU" sz="1600" b="1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Хасс</a:t>
            </a:r>
            <a:r>
              <a:rPr lang="ru-RU" sz="16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1600" b="1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Хаджиб</a:t>
            </a:r>
            <a:endParaRPr lang="ru-RU" sz="1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4671" y="3325456"/>
            <a:ext cx="22824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Абу </a:t>
            </a:r>
            <a:r>
              <a:rPr lang="ru-RU" sz="1600" b="1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Насыр</a:t>
            </a:r>
            <a:r>
              <a:rPr lang="ru-RU" sz="16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6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аль-</a:t>
            </a:r>
            <a:r>
              <a:rPr lang="ru-RU" sz="1600" b="1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Фараби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6063" y="1192024"/>
            <a:ext cx="1545064" cy="21600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797790" y="3329603"/>
            <a:ext cx="22766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Ходжа </a:t>
            </a:r>
            <a:r>
              <a:rPr lang="ru-RU" sz="1600" b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Ахмет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600" b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Хазрети</a:t>
            </a:r>
            <a:endParaRPr lang="ru-RU" sz="16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Султан </a:t>
            </a:r>
            <a:r>
              <a:rPr lang="ru-RU" sz="16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Яссауи</a:t>
            </a:r>
            <a:endParaRPr lang="ru-RU" sz="1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7841" y="1179755"/>
            <a:ext cx="1566000" cy="2160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7452277" y="3339754"/>
            <a:ext cx="15960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Мохаммед </a:t>
            </a:r>
            <a:endParaRPr lang="ru-RU" sz="16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Хайдар </a:t>
            </a:r>
            <a:r>
              <a:rPr lang="ru-RU" sz="16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Дулати</a:t>
            </a:r>
            <a:endParaRPr lang="ru-RU" sz="1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44991" y="1179754"/>
            <a:ext cx="1603475" cy="216000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9434817" y="3330379"/>
            <a:ext cx="23052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Қайырғали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kk-KZ" sz="1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Қосыұлы </a:t>
            </a:r>
            <a:r>
              <a:rPr lang="ru-RU" sz="16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Жалайыри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hlinkClick r:id="rId8" tooltip="Қадырғали Қосымұлы Жалайыри презентация, доклад"/>
              </a:rPr>
              <a:t>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52924" y="3997531"/>
            <a:ext cx="1766543" cy="216000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15075700" y="9592377"/>
            <a:ext cx="1699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  <a:hlinkClick r:id="rId10"/>
              </a:rPr>
              <a:t>И.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  <a:hlinkClick r:id="rId10"/>
              </a:rPr>
              <a:t>Алтынсарин</a:t>
            </a:r>
            <a:endParaRPr lang="ru-RU" dirty="0"/>
          </a:p>
        </p:txBody>
      </p:sp>
      <p:pic>
        <p:nvPicPr>
          <p:cNvPr id="1026" name="Picture 2" descr="Личность и мировоззрение Ибырая. Истоки формирования выдающейся личности •  Martebe.kz білім сайты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616" y="3997531"/>
            <a:ext cx="1903334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8364616" y="6149929"/>
            <a:ext cx="20617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Ыбрай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Алтынсарин</a:t>
            </a:r>
            <a:endParaRPr lang="ru-RU" sz="1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95911" y="6157531"/>
            <a:ext cx="27101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Абай (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Ибрагим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) </a:t>
            </a:r>
            <a:r>
              <a:rPr lang="ru-RU" sz="1600" b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Кунанбаев</a:t>
            </a:r>
            <a:endParaRPr lang="ru-RU" sz="1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976278" y="6149929"/>
            <a:ext cx="19196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Шокан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Уалиханов</a:t>
            </a:r>
            <a:endParaRPr lang="ru-RU" sz="1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4" name="Picture 2" descr="C:\Users\Диана\Desktop\AD\KGU_logo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8638" y="0"/>
            <a:ext cx="277336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179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600" y="365125"/>
            <a:ext cx="10871200" cy="1325563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Ученые </a:t>
            </a:r>
            <a:r>
              <a:rPr lang="ru-RU" sz="3200" b="1" dirty="0" err="1" smtClean="0"/>
              <a:t>Кокшетауского</a:t>
            </a:r>
            <a:r>
              <a:rPr lang="ru-RU" sz="3200" b="1" dirty="0" smtClean="0"/>
              <a:t> университета </a:t>
            </a:r>
            <a:r>
              <a:rPr lang="ru-RU" sz="3200" b="1" dirty="0" err="1" smtClean="0"/>
              <a:t>им.Ш.Уалиханова</a:t>
            </a:r>
            <a:endParaRPr lang="ru-RU" sz="3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3923" y="3807295"/>
            <a:ext cx="1472727" cy="2160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950416" y="5950715"/>
            <a:ext cx="2659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Сагалбеков</a:t>
            </a:r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400" b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Уалихан</a:t>
            </a:r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400" b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алгаждарович</a:t>
            </a: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3735" y="3795595"/>
            <a:ext cx="1578058" cy="2160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9793735" y="5967295"/>
            <a:ext cx="16557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1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Жахина </a:t>
            </a:r>
          </a:p>
          <a:p>
            <a:pPr algn="ctr"/>
            <a:r>
              <a:rPr lang="kk-KZ" sz="1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Бария Бадыковна</a:t>
            </a:r>
            <a:endParaRPr lang="ru-RU" sz="14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8603" y="3795595"/>
            <a:ext cx="1472727" cy="2160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774393" y="5955595"/>
            <a:ext cx="2012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Кожабаев</a:t>
            </a:r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  <a:p>
            <a:r>
              <a:rPr lang="ru-RU" sz="1400" b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Каиржан</a:t>
            </a:r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400" b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Габдуллович</a:t>
            </a: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8441" y="3795595"/>
            <a:ext cx="1437382" cy="2160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664482" y="5955595"/>
            <a:ext cx="18764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Хусаинов </a:t>
            </a:r>
            <a:r>
              <a:rPr lang="ru-RU" sz="14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</a:t>
            </a:r>
            <a:r>
              <a:rPr lang="ru-RU" sz="1400" b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бильжан</a:t>
            </a:r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400" b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Токанович</a:t>
            </a: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3898" y="3790715"/>
            <a:ext cx="1472727" cy="2160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4714808" y="5955595"/>
            <a:ext cx="1989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Анищенко </a:t>
            </a:r>
          </a:p>
          <a:p>
            <a:pPr algn="ctr"/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Ольга Александровна</a:t>
            </a: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Прямоугольник 2"/>
          <p:cNvSpPr>
            <a:spLocks noChangeArrowheads="1"/>
          </p:cNvSpPr>
          <p:nvPr/>
        </p:nvSpPr>
        <p:spPr bwMode="auto">
          <a:xfrm>
            <a:off x="482600" y="1643063"/>
            <a:ext cx="628402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/>
              <a:t>Всего </a:t>
            </a:r>
            <a:r>
              <a:rPr lang="ru-RU" altLang="ru-RU" sz="1800" dirty="0" smtClean="0"/>
              <a:t>профессорско-преподавательский состав - </a:t>
            </a:r>
            <a:r>
              <a:rPr lang="ru-RU" altLang="ru-RU" sz="1800" dirty="0"/>
              <a:t>407 </a:t>
            </a:r>
            <a:r>
              <a:rPr lang="ru-RU" altLang="ru-RU" sz="1800" dirty="0" smtClean="0"/>
              <a:t>человек</a:t>
            </a:r>
            <a:endParaRPr lang="ru-RU" altLang="ru-RU" sz="1800" dirty="0"/>
          </a:p>
          <a:p>
            <a:pPr marL="285750" indent="-285750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1800" dirty="0" smtClean="0"/>
              <a:t>Доктор науки - 19 </a:t>
            </a:r>
          </a:p>
          <a:p>
            <a:pPr marL="285750" indent="-285750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1800" dirty="0" smtClean="0"/>
              <a:t>Кандидат наук – 92</a:t>
            </a:r>
          </a:p>
          <a:p>
            <a:pPr marL="285750" indent="-285750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1800" dirty="0" smtClean="0"/>
              <a:t>Доктор </a:t>
            </a:r>
            <a:r>
              <a:rPr lang="en-US" altLang="ru-RU" sz="1800" dirty="0" smtClean="0"/>
              <a:t>PhD</a:t>
            </a:r>
            <a:r>
              <a:rPr lang="ru-RU" altLang="ru-RU" sz="1800" dirty="0" smtClean="0"/>
              <a:t>       - 22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05636" y="1485788"/>
            <a:ext cx="3548164" cy="1995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" descr="C:\Users\Диана\Desktop\AD\KGU_logo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8638" y="0"/>
            <a:ext cx="277336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8915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1125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Статистика конференции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2975" y="1690688"/>
            <a:ext cx="10515600" cy="435133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Подано статей – 60</a:t>
            </a:r>
          </a:p>
          <a:p>
            <a:r>
              <a:rPr lang="ru-RU" sz="2400" dirty="0" smtClean="0"/>
              <a:t>География участников: </a:t>
            </a:r>
            <a:r>
              <a:rPr lang="ru-RU" sz="2400" dirty="0" err="1" smtClean="0"/>
              <a:t>г.Кокшетау</a:t>
            </a:r>
            <a:r>
              <a:rPr lang="ru-RU" sz="2400" dirty="0"/>
              <a:t>, </a:t>
            </a:r>
            <a:r>
              <a:rPr lang="ru-RU" sz="2400" dirty="0" err="1" smtClean="0"/>
              <a:t>г.Степногорск</a:t>
            </a:r>
            <a:r>
              <a:rPr lang="ru-RU" sz="2400" dirty="0" smtClean="0"/>
              <a:t>, </a:t>
            </a:r>
            <a:r>
              <a:rPr lang="ru-RU" sz="2400" dirty="0" err="1" smtClean="0"/>
              <a:t>Атбасарский</a:t>
            </a:r>
            <a:r>
              <a:rPr lang="ru-RU" sz="2400" dirty="0"/>
              <a:t>, </a:t>
            </a:r>
            <a:r>
              <a:rPr lang="ru-RU" sz="2400" dirty="0" err="1"/>
              <a:t>Бурабайский</a:t>
            </a:r>
            <a:r>
              <a:rPr lang="ru-RU" sz="2400" dirty="0"/>
              <a:t>, Астраханский, </a:t>
            </a:r>
            <a:r>
              <a:rPr lang="ru-RU" sz="2400" dirty="0" err="1"/>
              <a:t>Жаркаинский</a:t>
            </a:r>
            <a:r>
              <a:rPr lang="ru-RU" sz="2400" dirty="0"/>
              <a:t>, </a:t>
            </a:r>
            <a:r>
              <a:rPr lang="ru-RU" sz="2400" dirty="0" err="1"/>
              <a:t>Зерендинский</a:t>
            </a:r>
            <a:r>
              <a:rPr lang="ru-RU" sz="2400" dirty="0"/>
              <a:t>, </a:t>
            </a:r>
            <a:r>
              <a:rPr lang="ru-RU" sz="2400" dirty="0" err="1"/>
              <a:t>Жаксынский</a:t>
            </a:r>
            <a:r>
              <a:rPr lang="ru-RU" sz="2400" dirty="0"/>
              <a:t>, Целиноградский, </a:t>
            </a:r>
            <a:r>
              <a:rPr lang="ru-RU" sz="2400" dirty="0" err="1"/>
              <a:t>Аршалынский</a:t>
            </a:r>
            <a:r>
              <a:rPr lang="ru-RU" sz="2400" dirty="0"/>
              <a:t>, </a:t>
            </a:r>
            <a:r>
              <a:rPr lang="ru-RU" sz="2400" dirty="0" err="1"/>
              <a:t>Егиндыкольский</a:t>
            </a:r>
            <a:r>
              <a:rPr lang="ru-RU" sz="2400" dirty="0"/>
              <a:t> </a:t>
            </a:r>
            <a:r>
              <a:rPr lang="ru-RU" sz="2400" dirty="0" smtClean="0"/>
              <a:t>районы, </a:t>
            </a:r>
            <a:r>
              <a:rPr lang="ru-RU" sz="2400" dirty="0" err="1" smtClean="0"/>
              <a:t>Акжарский</a:t>
            </a:r>
            <a:r>
              <a:rPr lang="ru-RU" sz="2400" dirty="0" smtClean="0"/>
              <a:t> район </a:t>
            </a:r>
            <a:r>
              <a:rPr lang="ru-RU" sz="2400" dirty="0" smtClean="0"/>
              <a:t>СКО</a:t>
            </a:r>
          </a:p>
          <a:p>
            <a:r>
              <a:rPr lang="ru-RU" sz="2400" dirty="0" smtClean="0"/>
              <a:t>5 </a:t>
            </a:r>
            <a:r>
              <a:rPr lang="ru-RU" sz="2400" dirty="0"/>
              <a:t>секций </a:t>
            </a:r>
            <a:r>
              <a:rPr lang="ru-RU" sz="2400" dirty="0" smtClean="0"/>
              <a:t>:  </a:t>
            </a:r>
            <a:endParaRPr lang="ru-RU" sz="2400" dirty="0"/>
          </a:p>
          <a:p>
            <a:pPr marL="0" lvl="0" indent="0" fontAlgn="base">
              <a:buNone/>
            </a:pPr>
            <a:r>
              <a:rPr lang="ru-RU" sz="2400" dirty="0"/>
              <a:t>История,  краеведение и география </a:t>
            </a:r>
          </a:p>
          <a:p>
            <a:pPr marL="0" lvl="0" indent="0" fontAlgn="base">
              <a:buNone/>
            </a:pPr>
            <a:r>
              <a:rPr lang="ru-RU" sz="2400" dirty="0"/>
              <a:t>Казахский язык и литература. Иностранный язык </a:t>
            </a:r>
          </a:p>
          <a:p>
            <a:pPr marL="0" lvl="0" indent="0" fontAlgn="base">
              <a:buNone/>
            </a:pPr>
            <a:r>
              <a:rPr lang="ru-RU" sz="2400" dirty="0"/>
              <a:t>Физика, математика и информатика </a:t>
            </a:r>
          </a:p>
          <a:p>
            <a:pPr marL="0" lvl="0" indent="0" fontAlgn="base">
              <a:buNone/>
            </a:pPr>
            <a:r>
              <a:rPr lang="ru-RU" sz="2400" dirty="0"/>
              <a:t>Химия, биология и самопознание </a:t>
            </a:r>
          </a:p>
          <a:p>
            <a:pPr marL="0" indent="0">
              <a:buNone/>
            </a:pPr>
            <a:r>
              <a:rPr lang="ru-RU" sz="2400" dirty="0"/>
              <a:t>Русский язык и литература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6232" y="4754050"/>
            <a:ext cx="5151609" cy="17155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786" y="4689244"/>
            <a:ext cx="668528" cy="6715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349" y="5404925"/>
            <a:ext cx="466725" cy="4137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888" y="4300312"/>
            <a:ext cx="519985" cy="4652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786" y="3639288"/>
            <a:ext cx="528637" cy="528637"/>
          </a:xfrm>
          <a:prstGeom prst="rect">
            <a:avLst/>
          </a:prstGeom>
        </p:spPr>
      </p:pic>
      <p:pic>
        <p:nvPicPr>
          <p:cNvPr id="12" name="Picture 2" descr="C:\Users\Диана\Desktop\AD\KGU_logo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8638" y="0"/>
            <a:ext cx="277336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70708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136</Words>
  <Application>Microsoft Office PowerPoint</Application>
  <PresentationFormat>Широкоэкранный</PresentationFormat>
  <Paragraphs>37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Ученые – просветители Казахстана</vt:lpstr>
      <vt:lpstr>Ученые Кокшетауского университета им.Ш.Уалиханова</vt:lpstr>
      <vt:lpstr>Статистика конференции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116</dc:creator>
  <cp:lastModifiedBy>116</cp:lastModifiedBy>
  <cp:revision>15</cp:revision>
  <dcterms:created xsi:type="dcterms:W3CDTF">2021-04-14T02:51:16Z</dcterms:created>
  <dcterms:modified xsi:type="dcterms:W3CDTF">2021-04-14T06:04:25Z</dcterms:modified>
</cp:coreProperties>
</file>